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wmf" ContentType="image/x-wmf"/>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slideLayouts/slideLayout13.xml" ContentType="application/vnd.openxmlformats-officedocument.presentationml.slideLayout+xml"/>
  <Override PartName="/ppt/theme/themeOverride1.xml" ContentType="application/vnd.openxmlformats-officedocument.themeOverr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slides/slide4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Default Extension="jpeg" ContentType="image/jpeg"/>
  <Override PartName="/ppt/slideLayouts/slideLayout3.xml" ContentType="application/vnd.openxmlformats-officedocument.presentationml.slideLayout+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Layouts/slideLayout1.xml" ContentType="application/vnd.openxmlformats-officedocument.presentationml.slideLayout+xml"/>
  <Override PartName="/ppt/theme/themeOverride2.xml" ContentType="application/vnd.openxmlformats-officedocument.themeOverride+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wmf"/><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48" r:id="rId1"/>
  </p:sldMasterIdLst>
  <p:sldIdLst>
    <p:sldId id="256" r:id="rId2"/>
    <p:sldId id="272" r:id="rId3"/>
    <p:sldId id="257" r:id="rId4"/>
    <p:sldId id="258" r:id="rId5"/>
    <p:sldId id="281" r:id="rId6"/>
    <p:sldId id="259" r:id="rId7"/>
    <p:sldId id="282" r:id="rId8"/>
    <p:sldId id="283" r:id="rId9"/>
    <p:sldId id="284" r:id="rId10"/>
    <p:sldId id="285" r:id="rId11"/>
    <p:sldId id="286" r:id="rId12"/>
    <p:sldId id="262" r:id="rId13"/>
    <p:sldId id="263" r:id="rId14"/>
    <p:sldId id="273" r:id="rId15"/>
    <p:sldId id="274" r:id="rId16"/>
    <p:sldId id="264" r:id="rId17"/>
    <p:sldId id="287" r:id="rId18"/>
    <p:sldId id="289" r:id="rId19"/>
    <p:sldId id="288" r:id="rId20"/>
    <p:sldId id="266" r:id="rId21"/>
    <p:sldId id="290" r:id="rId22"/>
    <p:sldId id="267" r:id="rId23"/>
    <p:sldId id="268" r:id="rId24"/>
    <p:sldId id="291" r:id="rId25"/>
    <p:sldId id="269" r:id="rId26"/>
    <p:sldId id="292" r:id="rId27"/>
    <p:sldId id="271" r:id="rId28"/>
    <p:sldId id="275" r:id="rId29"/>
    <p:sldId id="279" r:id="rId30"/>
    <p:sldId id="294" r:id="rId31"/>
    <p:sldId id="295" r:id="rId32"/>
    <p:sldId id="296" r:id="rId33"/>
    <p:sldId id="299" r:id="rId34"/>
    <p:sldId id="280" r:id="rId35"/>
    <p:sldId id="277" r:id="rId36"/>
    <p:sldId id="278" r:id="rId37"/>
    <p:sldId id="293" r:id="rId38"/>
    <p:sldId id="300" r:id="rId39"/>
    <p:sldId id="301" r:id="rId40"/>
    <p:sldId id="302" r:id="rId41"/>
    <p:sldId id="303" r:id="rId42"/>
    <p:sldId id="304" r:id="rId43"/>
  </p:sldIdLst>
  <p:sldSz cx="6858000" cy="9144000" type="screen4x3"/>
  <p:notesSz cx="6858000" cy="9144000"/>
  <p:defaultTextStyle>
    <a:defPPr>
      <a:defRPr lang="es-E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showPr>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611" autoAdjust="0"/>
    <p:restoredTop sz="94646" autoAdjust="0"/>
  </p:normalViewPr>
  <p:slideViewPr>
    <p:cSldViewPr>
      <p:cViewPr>
        <p:scale>
          <a:sx n="100" d="100"/>
          <a:sy n="100" d="100"/>
        </p:scale>
        <p:origin x="-1224" y="642"/>
      </p:cViewPr>
      <p:guideLst>
        <p:guide orient="horz" pos="2880"/>
        <p:guide pos="2160"/>
      </p:guideLst>
    </p:cSldViewPr>
  </p:slideViewPr>
  <p:outlineViewPr>
    <p:cViewPr>
      <p:scale>
        <a:sx n="33" d="100"/>
        <a:sy n="33" d="100"/>
      </p:scale>
      <p:origin x="0" y="0"/>
    </p:cViewPr>
  </p:outlin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s>
</file>

<file path=ppt/slideLayouts/_rels/slideLayout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bg>
      <p:bgRef idx="1002">
        <a:schemeClr val="bg2"/>
      </p:bgRef>
    </p:bg>
    <p:spTree>
      <p:nvGrpSpPr>
        <p:cNvPr id="1" name=""/>
        <p:cNvGrpSpPr/>
        <p:nvPr/>
      </p:nvGrpSpPr>
      <p:grpSpPr>
        <a:xfrm>
          <a:off x="0" y="0"/>
          <a:ext cx="0" cy="0"/>
          <a:chOff x="0" y="0"/>
          <a:chExt cx="0" cy="0"/>
        </a:xfrm>
      </p:grpSpPr>
      <p:sp>
        <p:nvSpPr>
          <p:cNvPr id="9" name="8 Título"/>
          <p:cNvSpPr>
            <a:spLocks noGrp="1"/>
          </p:cNvSpPr>
          <p:nvPr>
            <p:ph type="ctrTitle"/>
          </p:nvPr>
        </p:nvSpPr>
        <p:spPr>
          <a:xfrm>
            <a:off x="400050" y="1828800"/>
            <a:ext cx="5888736" cy="2438400"/>
          </a:xfrm>
          <a:ln>
            <a:noFill/>
          </a:ln>
        </p:spPr>
        <p:txBody>
          <a:bodyPr tIns="0" rIns="18288">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lang="es-ES" smtClean="0"/>
              <a:t>Haga clic para modificar el estilo de título del patrón</a:t>
            </a:r>
            <a:endParaRPr lang="en-US"/>
          </a:p>
        </p:txBody>
      </p:sp>
      <p:sp>
        <p:nvSpPr>
          <p:cNvPr id="17" name="16 Subtítulo"/>
          <p:cNvSpPr>
            <a:spLocks noGrp="1"/>
          </p:cNvSpPr>
          <p:nvPr>
            <p:ph type="subTitle" idx="1"/>
          </p:nvPr>
        </p:nvSpPr>
        <p:spPr>
          <a:xfrm>
            <a:off x="400050" y="4304715"/>
            <a:ext cx="5891022" cy="23368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s-ES" smtClean="0"/>
              <a:t>Haga clic para modificar el estilo de subtítulo del patrón</a:t>
            </a:r>
            <a:endParaRPr lang="en-US"/>
          </a:p>
        </p:txBody>
      </p:sp>
      <p:sp>
        <p:nvSpPr>
          <p:cNvPr id="4" name="29 Marcador de fecha"/>
          <p:cNvSpPr>
            <a:spLocks noGrp="1"/>
          </p:cNvSpPr>
          <p:nvPr>
            <p:ph type="dt" sz="half" idx="10"/>
          </p:nvPr>
        </p:nvSpPr>
        <p:spPr/>
        <p:txBody>
          <a:bodyPr/>
          <a:lstStyle>
            <a:lvl1pPr>
              <a:defRPr/>
            </a:lvl1pPr>
          </a:lstStyle>
          <a:p>
            <a:pPr>
              <a:defRPr/>
            </a:pPr>
            <a:fld id="{4F6DBB80-7A1D-4974-B738-87891441A8DF}" type="datetimeFigureOut">
              <a:rPr lang="es-ES"/>
              <a:pPr>
                <a:defRPr/>
              </a:pPr>
              <a:t>30/10/2014</a:t>
            </a:fld>
            <a:endParaRPr lang="es-ES"/>
          </a:p>
        </p:txBody>
      </p:sp>
      <p:sp>
        <p:nvSpPr>
          <p:cNvPr id="5" name="18 Marcador de pie de página"/>
          <p:cNvSpPr>
            <a:spLocks noGrp="1"/>
          </p:cNvSpPr>
          <p:nvPr>
            <p:ph type="ftr" sz="quarter" idx="11"/>
          </p:nvPr>
        </p:nvSpPr>
        <p:spPr/>
        <p:txBody>
          <a:bodyPr/>
          <a:lstStyle>
            <a:lvl1pPr>
              <a:defRPr/>
            </a:lvl1pPr>
          </a:lstStyle>
          <a:p>
            <a:pPr>
              <a:defRPr/>
            </a:pPr>
            <a:endParaRPr lang="es-ES"/>
          </a:p>
        </p:txBody>
      </p:sp>
      <p:sp>
        <p:nvSpPr>
          <p:cNvPr id="6" name="26 Marcador de número de diapositiva"/>
          <p:cNvSpPr>
            <a:spLocks noGrp="1"/>
          </p:cNvSpPr>
          <p:nvPr>
            <p:ph type="sldNum" sz="quarter" idx="12"/>
          </p:nvPr>
        </p:nvSpPr>
        <p:spPr/>
        <p:txBody>
          <a:bodyPr/>
          <a:lstStyle>
            <a:lvl1pPr>
              <a:defRPr/>
            </a:lvl1pPr>
          </a:lstStyle>
          <a:p>
            <a:pPr>
              <a:defRPr/>
            </a:pPr>
            <a:fld id="{DB40A02D-4F6E-43DB-8153-593B26D469E7}" type="slidenum">
              <a:rPr lang="es-ES"/>
              <a:pPr>
                <a:defRPr/>
              </a:pPr>
              <a:t>‹Nº›</a:t>
            </a:fld>
            <a:endParaRPr lang="es-ES"/>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n-US"/>
          </a:p>
        </p:txBody>
      </p:sp>
      <p:sp>
        <p:nvSpPr>
          <p:cNvPr id="3" name="2 Marcador de texto vertical"/>
          <p:cNvSpPr>
            <a:spLocks noGrp="1"/>
          </p:cNvSpPr>
          <p:nvPr>
            <p:ph type="body" orient="vert" idx="1"/>
          </p:nvPr>
        </p:nvSpPr>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4" name="9 Marcador de fecha"/>
          <p:cNvSpPr>
            <a:spLocks noGrp="1"/>
          </p:cNvSpPr>
          <p:nvPr>
            <p:ph type="dt" sz="half" idx="10"/>
          </p:nvPr>
        </p:nvSpPr>
        <p:spPr/>
        <p:txBody>
          <a:bodyPr/>
          <a:lstStyle>
            <a:lvl1pPr>
              <a:defRPr/>
            </a:lvl1pPr>
          </a:lstStyle>
          <a:p>
            <a:pPr>
              <a:defRPr/>
            </a:pPr>
            <a:fld id="{DF84B999-466A-4B4D-978F-25C4FA6301A9}" type="datetimeFigureOut">
              <a:rPr lang="es-ES"/>
              <a:pPr>
                <a:defRPr/>
              </a:pPr>
              <a:t>30/10/2014</a:t>
            </a:fld>
            <a:endParaRPr lang="es-ES"/>
          </a:p>
        </p:txBody>
      </p:sp>
      <p:sp>
        <p:nvSpPr>
          <p:cNvPr id="5" name="21 Marcador de pie de página"/>
          <p:cNvSpPr>
            <a:spLocks noGrp="1"/>
          </p:cNvSpPr>
          <p:nvPr>
            <p:ph type="ftr" sz="quarter" idx="11"/>
          </p:nvPr>
        </p:nvSpPr>
        <p:spPr/>
        <p:txBody>
          <a:bodyPr/>
          <a:lstStyle>
            <a:lvl1pPr>
              <a:defRPr/>
            </a:lvl1pPr>
          </a:lstStyle>
          <a:p>
            <a:pPr>
              <a:defRPr/>
            </a:pPr>
            <a:endParaRPr lang="es-ES"/>
          </a:p>
        </p:txBody>
      </p:sp>
      <p:sp>
        <p:nvSpPr>
          <p:cNvPr id="6" name="17 Marcador de número de diapositiva"/>
          <p:cNvSpPr>
            <a:spLocks noGrp="1"/>
          </p:cNvSpPr>
          <p:nvPr>
            <p:ph type="sldNum" sz="quarter" idx="12"/>
          </p:nvPr>
        </p:nvSpPr>
        <p:spPr/>
        <p:txBody>
          <a:bodyPr/>
          <a:lstStyle>
            <a:lvl1pPr>
              <a:defRPr/>
            </a:lvl1pPr>
          </a:lstStyle>
          <a:p>
            <a:pPr>
              <a:defRPr/>
            </a:pPr>
            <a:fld id="{D458EB5B-A881-4638-AAB6-336632144E90}" type="slidenum">
              <a:rPr lang="es-ES"/>
              <a:pPr>
                <a:defRPr/>
              </a:pPr>
              <a:t>‹Nº›</a:t>
            </a:fld>
            <a:endParaRPr lang="es-E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4972050" y="1219202"/>
            <a:ext cx="1543050" cy="6949017"/>
          </a:xfrm>
        </p:spPr>
        <p:txBody>
          <a:bodyPr vert="eaVert"/>
          <a:lstStyle/>
          <a:p>
            <a:r>
              <a:rPr lang="es-ES" smtClean="0"/>
              <a:t>Haga clic para modificar el estilo de título del patrón</a:t>
            </a:r>
            <a:endParaRPr lang="en-US"/>
          </a:p>
        </p:txBody>
      </p:sp>
      <p:sp>
        <p:nvSpPr>
          <p:cNvPr id="3" name="2 Marcador de texto vertical"/>
          <p:cNvSpPr>
            <a:spLocks noGrp="1"/>
          </p:cNvSpPr>
          <p:nvPr>
            <p:ph type="body" orient="vert" idx="1"/>
          </p:nvPr>
        </p:nvSpPr>
        <p:spPr>
          <a:xfrm>
            <a:off x="342900" y="1219202"/>
            <a:ext cx="4514850" cy="6949017"/>
          </a:xfrm>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4" name="9 Marcador de fecha"/>
          <p:cNvSpPr>
            <a:spLocks noGrp="1"/>
          </p:cNvSpPr>
          <p:nvPr>
            <p:ph type="dt" sz="half" idx="10"/>
          </p:nvPr>
        </p:nvSpPr>
        <p:spPr/>
        <p:txBody>
          <a:bodyPr/>
          <a:lstStyle>
            <a:lvl1pPr>
              <a:defRPr/>
            </a:lvl1pPr>
          </a:lstStyle>
          <a:p>
            <a:pPr>
              <a:defRPr/>
            </a:pPr>
            <a:fld id="{42A6560E-0BC4-40DB-BF74-EB10C2D1BBE4}" type="datetimeFigureOut">
              <a:rPr lang="es-ES"/>
              <a:pPr>
                <a:defRPr/>
              </a:pPr>
              <a:t>30/10/2014</a:t>
            </a:fld>
            <a:endParaRPr lang="es-ES"/>
          </a:p>
        </p:txBody>
      </p:sp>
      <p:sp>
        <p:nvSpPr>
          <p:cNvPr id="5" name="21 Marcador de pie de página"/>
          <p:cNvSpPr>
            <a:spLocks noGrp="1"/>
          </p:cNvSpPr>
          <p:nvPr>
            <p:ph type="ftr" sz="quarter" idx="11"/>
          </p:nvPr>
        </p:nvSpPr>
        <p:spPr/>
        <p:txBody>
          <a:bodyPr/>
          <a:lstStyle>
            <a:lvl1pPr>
              <a:defRPr/>
            </a:lvl1pPr>
          </a:lstStyle>
          <a:p>
            <a:pPr>
              <a:defRPr/>
            </a:pPr>
            <a:endParaRPr lang="es-ES"/>
          </a:p>
        </p:txBody>
      </p:sp>
      <p:sp>
        <p:nvSpPr>
          <p:cNvPr id="6" name="17 Marcador de número de diapositiva"/>
          <p:cNvSpPr>
            <a:spLocks noGrp="1"/>
          </p:cNvSpPr>
          <p:nvPr>
            <p:ph type="sldNum" sz="quarter" idx="12"/>
          </p:nvPr>
        </p:nvSpPr>
        <p:spPr/>
        <p:txBody>
          <a:bodyPr/>
          <a:lstStyle>
            <a:lvl1pPr>
              <a:defRPr/>
            </a:lvl1pPr>
          </a:lstStyle>
          <a:p>
            <a:pPr>
              <a:defRPr/>
            </a:pPr>
            <a:fld id="{069D6253-92CF-4256-A725-4A641FBB7ACA}" type="slidenum">
              <a:rPr lang="es-ES"/>
              <a:pPr>
                <a:defRPr/>
              </a:pPr>
              <a:t>‹Nº›</a:t>
            </a:fld>
            <a:endParaRPr lang="es-E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TwoObj" preserve="1">
  <p:cSld name="Título, texto y 2 objetos">
    <p:spTree>
      <p:nvGrpSpPr>
        <p:cNvPr id="1" name=""/>
        <p:cNvGrpSpPr/>
        <p:nvPr/>
      </p:nvGrpSpPr>
      <p:grpSpPr>
        <a:xfrm>
          <a:off x="0" y="0"/>
          <a:ext cx="0" cy="0"/>
          <a:chOff x="0" y="0"/>
          <a:chExt cx="0" cy="0"/>
        </a:xfrm>
      </p:grpSpPr>
      <p:sp>
        <p:nvSpPr>
          <p:cNvPr id="2" name="Título 1"/>
          <p:cNvSpPr>
            <a:spLocks noGrp="1"/>
          </p:cNvSpPr>
          <p:nvPr>
            <p:ph type="title"/>
          </p:nvPr>
        </p:nvSpPr>
        <p:spPr>
          <a:xfrm>
            <a:off x="342900" y="938213"/>
            <a:ext cx="6172200" cy="1524000"/>
          </a:xfrm>
        </p:spPr>
        <p:txBody>
          <a:bodyPr/>
          <a:lstStyle/>
          <a:p>
            <a:r>
              <a:rPr lang="es-ES"/>
              <a:t>Haga clic para modificar el estilo de título del patrón</a:t>
            </a:r>
          </a:p>
        </p:txBody>
      </p:sp>
      <p:sp>
        <p:nvSpPr>
          <p:cNvPr id="3" name="Marcador de texto 2"/>
          <p:cNvSpPr>
            <a:spLocks noGrp="1"/>
          </p:cNvSpPr>
          <p:nvPr>
            <p:ph type="body" sz="half" idx="1"/>
          </p:nvPr>
        </p:nvSpPr>
        <p:spPr>
          <a:xfrm>
            <a:off x="342900" y="2581275"/>
            <a:ext cx="3009900" cy="5851525"/>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contenido 3"/>
          <p:cNvSpPr>
            <a:spLocks noGrp="1"/>
          </p:cNvSpPr>
          <p:nvPr>
            <p:ph sz="quarter" idx="2"/>
          </p:nvPr>
        </p:nvSpPr>
        <p:spPr>
          <a:xfrm>
            <a:off x="3505200" y="2581275"/>
            <a:ext cx="3009900" cy="2849563"/>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contenido 4"/>
          <p:cNvSpPr>
            <a:spLocks noGrp="1"/>
          </p:cNvSpPr>
          <p:nvPr>
            <p:ph sz="quarter" idx="3"/>
          </p:nvPr>
        </p:nvSpPr>
        <p:spPr>
          <a:xfrm>
            <a:off x="3505200" y="5583238"/>
            <a:ext cx="3009900" cy="2849562"/>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9 Marcador de fecha"/>
          <p:cNvSpPr>
            <a:spLocks noGrp="1"/>
          </p:cNvSpPr>
          <p:nvPr>
            <p:ph type="dt" sz="half" idx="10"/>
          </p:nvPr>
        </p:nvSpPr>
        <p:spPr/>
        <p:txBody>
          <a:bodyPr/>
          <a:lstStyle>
            <a:lvl1pPr>
              <a:defRPr/>
            </a:lvl1pPr>
          </a:lstStyle>
          <a:p>
            <a:pPr>
              <a:defRPr/>
            </a:pPr>
            <a:fld id="{DF2CAC07-8410-474D-8C35-1912828DCD45}" type="datetimeFigureOut">
              <a:rPr lang="es-ES"/>
              <a:pPr>
                <a:defRPr/>
              </a:pPr>
              <a:t>30/10/2014</a:t>
            </a:fld>
            <a:endParaRPr lang="es-ES"/>
          </a:p>
        </p:txBody>
      </p:sp>
      <p:sp>
        <p:nvSpPr>
          <p:cNvPr id="7" name="21 Marcador de pie de página"/>
          <p:cNvSpPr>
            <a:spLocks noGrp="1"/>
          </p:cNvSpPr>
          <p:nvPr>
            <p:ph type="ftr" sz="quarter" idx="11"/>
          </p:nvPr>
        </p:nvSpPr>
        <p:spPr/>
        <p:txBody>
          <a:bodyPr/>
          <a:lstStyle>
            <a:lvl1pPr>
              <a:defRPr/>
            </a:lvl1pPr>
          </a:lstStyle>
          <a:p>
            <a:pPr>
              <a:defRPr/>
            </a:pPr>
            <a:endParaRPr lang="es-ES"/>
          </a:p>
        </p:txBody>
      </p:sp>
      <p:sp>
        <p:nvSpPr>
          <p:cNvPr id="8" name="17 Marcador de número de diapositiva"/>
          <p:cNvSpPr>
            <a:spLocks noGrp="1"/>
          </p:cNvSpPr>
          <p:nvPr>
            <p:ph type="sldNum" sz="quarter" idx="12"/>
          </p:nvPr>
        </p:nvSpPr>
        <p:spPr/>
        <p:txBody>
          <a:bodyPr/>
          <a:lstStyle>
            <a:lvl1pPr>
              <a:defRPr/>
            </a:lvl1pPr>
          </a:lstStyle>
          <a:p>
            <a:pPr>
              <a:defRPr/>
            </a:pPr>
            <a:fld id="{506EABCE-8D01-4A64-9043-452A9F556278}" type="slidenum">
              <a:rPr lang="es-ES"/>
              <a:pPr>
                <a:defRPr/>
              </a:pPr>
              <a:t>‹Nº›</a:t>
            </a:fld>
            <a:endParaRPr lang="es-E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bl" preserve="1">
  <p:cSld name="Título y tabla">
    <p:spTree>
      <p:nvGrpSpPr>
        <p:cNvPr id="1" name=""/>
        <p:cNvGrpSpPr/>
        <p:nvPr/>
      </p:nvGrpSpPr>
      <p:grpSpPr>
        <a:xfrm>
          <a:off x="0" y="0"/>
          <a:ext cx="0" cy="0"/>
          <a:chOff x="0" y="0"/>
          <a:chExt cx="0" cy="0"/>
        </a:xfrm>
      </p:grpSpPr>
      <p:sp>
        <p:nvSpPr>
          <p:cNvPr id="2" name="Título 1"/>
          <p:cNvSpPr>
            <a:spLocks noGrp="1"/>
          </p:cNvSpPr>
          <p:nvPr>
            <p:ph type="title"/>
          </p:nvPr>
        </p:nvSpPr>
        <p:spPr>
          <a:xfrm>
            <a:off x="342900" y="938213"/>
            <a:ext cx="6172200" cy="1524000"/>
          </a:xfrm>
        </p:spPr>
        <p:txBody>
          <a:bodyPr/>
          <a:lstStyle/>
          <a:p>
            <a:r>
              <a:rPr lang="es-ES"/>
              <a:t>Haga clic para modificar el estilo de título del patrón</a:t>
            </a:r>
          </a:p>
        </p:txBody>
      </p:sp>
      <p:sp>
        <p:nvSpPr>
          <p:cNvPr id="3" name="Marcador de tabla 2"/>
          <p:cNvSpPr>
            <a:spLocks noGrp="1"/>
          </p:cNvSpPr>
          <p:nvPr>
            <p:ph type="tbl" idx="1"/>
          </p:nvPr>
        </p:nvSpPr>
        <p:spPr>
          <a:xfrm>
            <a:off x="342900" y="2581275"/>
            <a:ext cx="6172200" cy="5851525"/>
          </a:xfrm>
        </p:spPr>
        <p:txBody>
          <a:bodyPr/>
          <a:lstStyle/>
          <a:p>
            <a:pPr lvl="0"/>
            <a:endParaRPr lang="es-ES" noProof="0"/>
          </a:p>
        </p:txBody>
      </p:sp>
      <p:sp>
        <p:nvSpPr>
          <p:cNvPr id="4" name="9 Marcador de fecha"/>
          <p:cNvSpPr>
            <a:spLocks noGrp="1"/>
          </p:cNvSpPr>
          <p:nvPr>
            <p:ph type="dt" sz="half" idx="10"/>
          </p:nvPr>
        </p:nvSpPr>
        <p:spPr/>
        <p:txBody>
          <a:bodyPr/>
          <a:lstStyle>
            <a:lvl1pPr>
              <a:defRPr/>
            </a:lvl1pPr>
          </a:lstStyle>
          <a:p>
            <a:pPr>
              <a:defRPr/>
            </a:pPr>
            <a:fld id="{E93E0404-B465-4043-B550-8EE6BE7F7AE4}" type="datetimeFigureOut">
              <a:rPr lang="es-ES"/>
              <a:pPr>
                <a:defRPr/>
              </a:pPr>
              <a:t>30/10/2014</a:t>
            </a:fld>
            <a:endParaRPr lang="es-ES"/>
          </a:p>
        </p:txBody>
      </p:sp>
      <p:sp>
        <p:nvSpPr>
          <p:cNvPr id="5" name="21 Marcador de pie de página"/>
          <p:cNvSpPr>
            <a:spLocks noGrp="1"/>
          </p:cNvSpPr>
          <p:nvPr>
            <p:ph type="ftr" sz="quarter" idx="11"/>
          </p:nvPr>
        </p:nvSpPr>
        <p:spPr/>
        <p:txBody>
          <a:bodyPr/>
          <a:lstStyle>
            <a:lvl1pPr>
              <a:defRPr/>
            </a:lvl1pPr>
          </a:lstStyle>
          <a:p>
            <a:pPr>
              <a:defRPr/>
            </a:pPr>
            <a:endParaRPr lang="es-ES"/>
          </a:p>
        </p:txBody>
      </p:sp>
      <p:sp>
        <p:nvSpPr>
          <p:cNvPr id="6" name="17 Marcador de número de diapositiva"/>
          <p:cNvSpPr>
            <a:spLocks noGrp="1"/>
          </p:cNvSpPr>
          <p:nvPr>
            <p:ph type="sldNum" sz="quarter" idx="12"/>
          </p:nvPr>
        </p:nvSpPr>
        <p:spPr/>
        <p:txBody>
          <a:bodyPr/>
          <a:lstStyle>
            <a:lvl1pPr>
              <a:defRPr/>
            </a:lvl1pPr>
          </a:lstStyle>
          <a:p>
            <a:pPr>
              <a:defRPr/>
            </a:pPr>
            <a:fld id="{ABBC7F15-9F76-4A87-A2F8-2203CBD9EC64}" type="slidenum">
              <a:rPr lang="es-ES"/>
              <a:pPr>
                <a:defRPr/>
              </a:pPr>
              <a:t>‹Nº›</a:t>
            </a:fld>
            <a:endParaRPr lang="es-E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n-US"/>
          </a:p>
        </p:txBody>
      </p:sp>
      <p:sp>
        <p:nvSpPr>
          <p:cNvPr id="3" name="2 Marcador de contenido"/>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4" name="9 Marcador de fecha"/>
          <p:cNvSpPr>
            <a:spLocks noGrp="1"/>
          </p:cNvSpPr>
          <p:nvPr>
            <p:ph type="dt" sz="half" idx="10"/>
          </p:nvPr>
        </p:nvSpPr>
        <p:spPr/>
        <p:txBody>
          <a:bodyPr/>
          <a:lstStyle>
            <a:lvl1pPr>
              <a:defRPr/>
            </a:lvl1pPr>
          </a:lstStyle>
          <a:p>
            <a:pPr>
              <a:defRPr/>
            </a:pPr>
            <a:fld id="{914984DB-6224-4838-A040-65D4A23F0E1B}" type="datetimeFigureOut">
              <a:rPr lang="es-ES"/>
              <a:pPr>
                <a:defRPr/>
              </a:pPr>
              <a:t>30/10/2014</a:t>
            </a:fld>
            <a:endParaRPr lang="es-ES"/>
          </a:p>
        </p:txBody>
      </p:sp>
      <p:sp>
        <p:nvSpPr>
          <p:cNvPr id="5" name="21 Marcador de pie de página"/>
          <p:cNvSpPr>
            <a:spLocks noGrp="1"/>
          </p:cNvSpPr>
          <p:nvPr>
            <p:ph type="ftr" sz="quarter" idx="11"/>
          </p:nvPr>
        </p:nvSpPr>
        <p:spPr/>
        <p:txBody>
          <a:bodyPr/>
          <a:lstStyle>
            <a:lvl1pPr>
              <a:defRPr/>
            </a:lvl1pPr>
          </a:lstStyle>
          <a:p>
            <a:pPr>
              <a:defRPr/>
            </a:pPr>
            <a:endParaRPr lang="es-ES"/>
          </a:p>
        </p:txBody>
      </p:sp>
      <p:sp>
        <p:nvSpPr>
          <p:cNvPr id="6" name="17 Marcador de número de diapositiva"/>
          <p:cNvSpPr>
            <a:spLocks noGrp="1"/>
          </p:cNvSpPr>
          <p:nvPr>
            <p:ph type="sldNum" sz="quarter" idx="12"/>
          </p:nvPr>
        </p:nvSpPr>
        <p:spPr/>
        <p:txBody>
          <a:bodyPr/>
          <a:lstStyle>
            <a:lvl1pPr>
              <a:defRPr/>
            </a:lvl1pPr>
          </a:lstStyle>
          <a:p>
            <a:pPr>
              <a:defRPr/>
            </a:pPr>
            <a:fld id="{C53579ED-E5AF-4DFC-A21D-A20F1A65F410}" type="slidenum">
              <a:rPr lang="es-ES"/>
              <a:pPr>
                <a:defRPr/>
              </a:pPr>
              <a:t>‹Nº›</a:t>
            </a:fld>
            <a:endParaRPr lang="es-E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bg>
      <p:bgRef idx="1002">
        <a:schemeClr val="bg2"/>
      </p:bgRef>
    </p:bg>
    <p:spTree>
      <p:nvGrpSpPr>
        <p:cNvPr id="1" name=""/>
        <p:cNvGrpSpPr/>
        <p:nvPr/>
      </p:nvGrpSpPr>
      <p:grpSpPr>
        <a:xfrm>
          <a:off x="0" y="0"/>
          <a:ext cx="0" cy="0"/>
          <a:chOff x="0" y="0"/>
          <a:chExt cx="0" cy="0"/>
        </a:xfrm>
      </p:grpSpPr>
      <p:sp>
        <p:nvSpPr>
          <p:cNvPr id="2" name="1 Título"/>
          <p:cNvSpPr>
            <a:spLocks noGrp="1"/>
          </p:cNvSpPr>
          <p:nvPr>
            <p:ph type="title"/>
          </p:nvPr>
        </p:nvSpPr>
        <p:spPr>
          <a:xfrm>
            <a:off x="397764" y="1755648"/>
            <a:ext cx="5829300" cy="1816608"/>
          </a:xfrm>
          <a:ln>
            <a:noFill/>
          </a:ln>
        </p:spPr>
        <p:txBody>
          <a:bodyPr tIns="0">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lang="es-ES" smtClean="0"/>
              <a:t>Haga clic para modificar el estilo de título del patrón</a:t>
            </a:r>
            <a:endParaRPr lang="en-US"/>
          </a:p>
        </p:txBody>
      </p:sp>
      <p:sp>
        <p:nvSpPr>
          <p:cNvPr id="3" name="2 Marcador de texto"/>
          <p:cNvSpPr>
            <a:spLocks noGrp="1"/>
          </p:cNvSpPr>
          <p:nvPr>
            <p:ph type="body" idx="1"/>
          </p:nvPr>
        </p:nvSpPr>
        <p:spPr>
          <a:xfrm>
            <a:off x="397764" y="3606219"/>
            <a:ext cx="5829300" cy="2012949"/>
          </a:xfrm>
        </p:spPr>
        <p:txBody>
          <a:bodyPr lIns="45720" rIns="45720"/>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s-ES" smtClean="0"/>
              <a:t>Haga clic para modificar el estilo de texto del patrón</a:t>
            </a:r>
          </a:p>
        </p:txBody>
      </p:sp>
      <p:sp>
        <p:nvSpPr>
          <p:cNvPr id="4" name="3 Marcador de fecha"/>
          <p:cNvSpPr>
            <a:spLocks noGrp="1"/>
          </p:cNvSpPr>
          <p:nvPr>
            <p:ph type="dt" sz="half" idx="10"/>
          </p:nvPr>
        </p:nvSpPr>
        <p:spPr/>
        <p:txBody>
          <a:bodyPr/>
          <a:lstStyle>
            <a:lvl1pPr>
              <a:defRPr/>
            </a:lvl1pPr>
          </a:lstStyle>
          <a:p>
            <a:pPr>
              <a:defRPr/>
            </a:pPr>
            <a:fld id="{93376A9A-8C4E-4C88-88AE-78AAE0E41140}" type="datetimeFigureOut">
              <a:rPr lang="es-ES"/>
              <a:pPr>
                <a:defRPr/>
              </a:pPr>
              <a:t>30/10/2014</a:t>
            </a:fld>
            <a:endParaRPr lang="es-ES"/>
          </a:p>
        </p:txBody>
      </p:sp>
      <p:sp>
        <p:nvSpPr>
          <p:cNvPr id="5" name="4 Marcador de pie de página"/>
          <p:cNvSpPr>
            <a:spLocks noGrp="1"/>
          </p:cNvSpPr>
          <p:nvPr>
            <p:ph type="ftr" sz="quarter" idx="11"/>
          </p:nvPr>
        </p:nvSpPr>
        <p:spPr/>
        <p:txBody>
          <a:bodyPr/>
          <a:lstStyle>
            <a:lvl1pPr>
              <a:defRPr/>
            </a:lvl1pPr>
          </a:lstStyle>
          <a:p>
            <a:pPr>
              <a:defRPr/>
            </a:pPr>
            <a:endParaRPr lang="es-ES"/>
          </a:p>
        </p:txBody>
      </p:sp>
      <p:sp>
        <p:nvSpPr>
          <p:cNvPr id="6" name="5 Marcador de número de diapositiva"/>
          <p:cNvSpPr>
            <a:spLocks noGrp="1"/>
          </p:cNvSpPr>
          <p:nvPr>
            <p:ph type="sldNum" sz="quarter" idx="12"/>
          </p:nvPr>
        </p:nvSpPr>
        <p:spPr/>
        <p:txBody>
          <a:bodyPr/>
          <a:lstStyle>
            <a:lvl1pPr>
              <a:defRPr/>
            </a:lvl1pPr>
          </a:lstStyle>
          <a:p>
            <a:pPr>
              <a:defRPr/>
            </a:pPr>
            <a:fld id="{E04D230A-D4D2-4B33-A191-DD1C6F5C3F8B}" type="slidenum">
              <a:rPr lang="es-ES"/>
              <a:pPr>
                <a:defRPr/>
              </a:pPr>
              <a:t>‹Nº›</a:t>
            </a:fld>
            <a:endParaRPr lang="es-E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a:xfrm>
            <a:off x="342900" y="938784"/>
            <a:ext cx="6172200" cy="1524000"/>
          </a:xfrm>
        </p:spPr>
        <p:txBody>
          <a:bodyPr/>
          <a:lstStyle/>
          <a:p>
            <a:r>
              <a:rPr lang="es-ES" smtClean="0"/>
              <a:t>Haga clic para modificar el estilo de título del patrón</a:t>
            </a:r>
            <a:endParaRPr lang="en-US"/>
          </a:p>
        </p:txBody>
      </p:sp>
      <p:sp>
        <p:nvSpPr>
          <p:cNvPr id="3" name="2 Marcador de contenido"/>
          <p:cNvSpPr>
            <a:spLocks noGrp="1"/>
          </p:cNvSpPr>
          <p:nvPr>
            <p:ph sz="half" idx="1"/>
          </p:nvPr>
        </p:nvSpPr>
        <p:spPr>
          <a:xfrm>
            <a:off x="342900" y="2560113"/>
            <a:ext cx="3028950" cy="5913120"/>
          </a:xfrm>
        </p:spPr>
        <p:txBody>
          <a:bodyPr/>
          <a:lstStyle>
            <a:lvl1pPr>
              <a:defRPr sz="2600"/>
            </a:lvl1pPr>
            <a:lvl2pPr>
              <a:defRPr sz="2400"/>
            </a:lvl2pPr>
            <a:lvl3pPr>
              <a:defRPr sz="2000"/>
            </a:lvl3pPr>
            <a:lvl4pPr>
              <a:defRPr sz="1800"/>
            </a:lvl4pPr>
            <a:lvl5pPr>
              <a:defRPr sz="1800"/>
            </a:lvl5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4" name="3 Marcador de contenido"/>
          <p:cNvSpPr>
            <a:spLocks noGrp="1"/>
          </p:cNvSpPr>
          <p:nvPr>
            <p:ph sz="half" idx="2"/>
          </p:nvPr>
        </p:nvSpPr>
        <p:spPr>
          <a:xfrm>
            <a:off x="3486150" y="2560113"/>
            <a:ext cx="3028950" cy="5913120"/>
          </a:xfrm>
        </p:spPr>
        <p:txBody>
          <a:bodyPr/>
          <a:lstStyle>
            <a:lvl1pPr>
              <a:defRPr sz="2600"/>
            </a:lvl1pPr>
            <a:lvl2pPr>
              <a:defRPr sz="2400"/>
            </a:lvl2pPr>
            <a:lvl3pPr>
              <a:defRPr sz="2000"/>
            </a:lvl3pPr>
            <a:lvl4pPr>
              <a:defRPr sz="1800"/>
            </a:lvl4pPr>
            <a:lvl5pPr>
              <a:defRPr sz="1800"/>
            </a:lvl5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5" name="9 Marcador de fecha"/>
          <p:cNvSpPr>
            <a:spLocks noGrp="1"/>
          </p:cNvSpPr>
          <p:nvPr>
            <p:ph type="dt" sz="half" idx="10"/>
          </p:nvPr>
        </p:nvSpPr>
        <p:spPr/>
        <p:txBody>
          <a:bodyPr/>
          <a:lstStyle>
            <a:lvl1pPr>
              <a:defRPr/>
            </a:lvl1pPr>
          </a:lstStyle>
          <a:p>
            <a:pPr>
              <a:defRPr/>
            </a:pPr>
            <a:fld id="{D3ABBE71-2238-4161-AC5D-8939D54E6EC1}" type="datetimeFigureOut">
              <a:rPr lang="es-ES"/>
              <a:pPr>
                <a:defRPr/>
              </a:pPr>
              <a:t>30/10/2014</a:t>
            </a:fld>
            <a:endParaRPr lang="es-ES"/>
          </a:p>
        </p:txBody>
      </p:sp>
      <p:sp>
        <p:nvSpPr>
          <p:cNvPr id="6" name="21 Marcador de pie de página"/>
          <p:cNvSpPr>
            <a:spLocks noGrp="1"/>
          </p:cNvSpPr>
          <p:nvPr>
            <p:ph type="ftr" sz="quarter" idx="11"/>
          </p:nvPr>
        </p:nvSpPr>
        <p:spPr/>
        <p:txBody>
          <a:bodyPr/>
          <a:lstStyle>
            <a:lvl1pPr>
              <a:defRPr/>
            </a:lvl1pPr>
          </a:lstStyle>
          <a:p>
            <a:pPr>
              <a:defRPr/>
            </a:pPr>
            <a:endParaRPr lang="es-ES"/>
          </a:p>
        </p:txBody>
      </p:sp>
      <p:sp>
        <p:nvSpPr>
          <p:cNvPr id="7" name="17 Marcador de número de diapositiva"/>
          <p:cNvSpPr>
            <a:spLocks noGrp="1"/>
          </p:cNvSpPr>
          <p:nvPr>
            <p:ph type="sldNum" sz="quarter" idx="12"/>
          </p:nvPr>
        </p:nvSpPr>
        <p:spPr/>
        <p:txBody>
          <a:bodyPr/>
          <a:lstStyle>
            <a:lvl1pPr>
              <a:defRPr/>
            </a:lvl1pPr>
          </a:lstStyle>
          <a:p>
            <a:pPr>
              <a:defRPr/>
            </a:pPr>
            <a:fld id="{84B175D9-D068-4771-BF8B-18270C4F87A9}" type="slidenum">
              <a:rPr lang="es-ES"/>
              <a:pPr>
                <a:defRPr/>
              </a:pPr>
              <a:t>‹Nº›</a:t>
            </a:fld>
            <a:endParaRPr lang="es-E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342900" y="938784"/>
            <a:ext cx="6172200" cy="1524000"/>
          </a:xfrm>
        </p:spPr>
        <p:txBody>
          <a:bodyPr/>
          <a:lstStyle>
            <a:lvl1pPr>
              <a:defRPr/>
            </a:lvl1pPr>
          </a:lstStyle>
          <a:p>
            <a:r>
              <a:rPr lang="es-ES" smtClean="0"/>
              <a:t>Haga clic para modificar el estilo de título del patrón</a:t>
            </a:r>
            <a:endParaRPr lang="en-US"/>
          </a:p>
        </p:txBody>
      </p:sp>
      <p:sp>
        <p:nvSpPr>
          <p:cNvPr id="3" name="2 Marcador de texto"/>
          <p:cNvSpPr>
            <a:spLocks noGrp="1"/>
          </p:cNvSpPr>
          <p:nvPr>
            <p:ph type="body" idx="1"/>
          </p:nvPr>
        </p:nvSpPr>
        <p:spPr>
          <a:xfrm>
            <a:off x="342900" y="2473664"/>
            <a:ext cx="3030141" cy="879136"/>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a:r>
              <a:rPr lang="es-ES" smtClean="0"/>
              <a:t>Haga clic para modificar el estilo de texto del patrón</a:t>
            </a:r>
          </a:p>
        </p:txBody>
      </p:sp>
      <p:sp>
        <p:nvSpPr>
          <p:cNvPr id="4" name="3 Marcador de texto"/>
          <p:cNvSpPr>
            <a:spLocks noGrp="1"/>
          </p:cNvSpPr>
          <p:nvPr>
            <p:ph type="body" sz="half" idx="3"/>
          </p:nvPr>
        </p:nvSpPr>
        <p:spPr>
          <a:xfrm>
            <a:off x="3483769" y="2479677"/>
            <a:ext cx="3031331" cy="873124"/>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a:r>
              <a:rPr lang="es-ES" smtClean="0"/>
              <a:t>Haga clic para modificar el estilo de texto del patrón</a:t>
            </a:r>
          </a:p>
        </p:txBody>
      </p:sp>
      <p:sp>
        <p:nvSpPr>
          <p:cNvPr id="5" name="4 Marcador de contenido"/>
          <p:cNvSpPr>
            <a:spLocks noGrp="1"/>
          </p:cNvSpPr>
          <p:nvPr>
            <p:ph sz="quarter" idx="2"/>
          </p:nvPr>
        </p:nvSpPr>
        <p:spPr>
          <a:xfrm>
            <a:off x="342900" y="3352800"/>
            <a:ext cx="3030141" cy="5127627"/>
          </a:xfrm>
        </p:spPr>
        <p:txBody>
          <a:bodyPr tIns="0"/>
          <a:lstStyle>
            <a:lvl1pPr>
              <a:defRPr sz="2200"/>
            </a:lvl1pPr>
            <a:lvl2pPr>
              <a:defRPr sz="2000"/>
            </a:lvl2pPr>
            <a:lvl3pPr>
              <a:defRPr sz="1800"/>
            </a:lvl3pPr>
            <a:lvl4pPr>
              <a:defRPr sz="1600"/>
            </a:lvl4pPr>
            <a:lvl5pPr>
              <a:defRPr sz="1600"/>
            </a:lvl5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6" name="5 Marcador de contenido"/>
          <p:cNvSpPr>
            <a:spLocks noGrp="1"/>
          </p:cNvSpPr>
          <p:nvPr>
            <p:ph sz="quarter" idx="4"/>
          </p:nvPr>
        </p:nvSpPr>
        <p:spPr>
          <a:xfrm>
            <a:off x="3483769" y="3352800"/>
            <a:ext cx="3031331" cy="5127627"/>
          </a:xfrm>
        </p:spPr>
        <p:txBody>
          <a:bodyPr tIns="0"/>
          <a:lstStyle>
            <a:lvl1pPr>
              <a:defRPr sz="2200"/>
            </a:lvl1pPr>
            <a:lvl2pPr>
              <a:defRPr sz="2000"/>
            </a:lvl2pPr>
            <a:lvl3pPr>
              <a:defRPr sz="1800"/>
            </a:lvl3pPr>
            <a:lvl4pPr>
              <a:defRPr sz="1600"/>
            </a:lvl4pPr>
            <a:lvl5pPr>
              <a:defRPr sz="1600"/>
            </a:lvl5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7" name="9 Marcador de fecha"/>
          <p:cNvSpPr>
            <a:spLocks noGrp="1"/>
          </p:cNvSpPr>
          <p:nvPr>
            <p:ph type="dt" sz="half" idx="10"/>
          </p:nvPr>
        </p:nvSpPr>
        <p:spPr/>
        <p:txBody>
          <a:bodyPr/>
          <a:lstStyle>
            <a:lvl1pPr>
              <a:defRPr/>
            </a:lvl1pPr>
          </a:lstStyle>
          <a:p>
            <a:pPr>
              <a:defRPr/>
            </a:pPr>
            <a:fld id="{B0C856C5-D93D-49E4-9E8F-2B76CAAF8380}" type="datetimeFigureOut">
              <a:rPr lang="es-ES"/>
              <a:pPr>
                <a:defRPr/>
              </a:pPr>
              <a:t>30/10/2014</a:t>
            </a:fld>
            <a:endParaRPr lang="es-ES"/>
          </a:p>
        </p:txBody>
      </p:sp>
      <p:sp>
        <p:nvSpPr>
          <p:cNvPr id="8" name="21 Marcador de pie de página"/>
          <p:cNvSpPr>
            <a:spLocks noGrp="1"/>
          </p:cNvSpPr>
          <p:nvPr>
            <p:ph type="ftr" sz="quarter" idx="11"/>
          </p:nvPr>
        </p:nvSpPr>
        <p:spPr/>
        <p:txBody>
          <a:bodyPr/>
          <a:lstStyle>
            <a:lvl1pPr>
              <a:defRPr/>
            </a:lvl1pPr>
          </a:lstStyle>
          <a:p>
            <a:pPr>
              <a:defRPr/>
            </a:pPr>
            <a:endParaRPr lang="es-ES"/>
          </a:p>
        </p:txBody>
      </p:sp>
      <p:sp>
        <p:nvSpPr>
          <p:cNvPr id="9" name="17 Marcador de número de diapositiva"/>
          <p:cNvSpPr>
            <a:spLocks noGrp="1"/>
          </p:cNvSpPr>
          <p:nvPr>
            <p:ph type="sldNum" sz="quarter" idx="12"/>
          </p:nvPr>
        </p:nvSpPr>
        <p:spPr/>
        <p:txBody>
          <a:bodyPr/>
          <a:lstStyle>
            <a:lvl1pPr>
              <a:defRPr/>
            </a:lvl1pPr>
          </a:lstStyle>
          <a:p>
            <a:pPr>
              <a:defRPr/>
            </a:pPr>
            <a:fld id="{3BBDFDA8-B61E-4741-AFCE-019545D37C15}" type="slidenum">
              <a:rPr lang="es-ES"/>
              <a:pPr>
                <a:defRPr/>
              </a:pPr>
              <a:t>‹Nº›</a:t>
            </a:fld>
            <a:endParaRPr lang="es-E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a:xfrm>
            <a:off x="342900" y="938784"/>
            <a:ext cx="6229350" cy="1524000"/>
          </a:xfrm>
        </p:spPr>
        <p:txBody>
          <a:bodyPr>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lang="es-ES" smtClean="0"/>
              <a:t>Haga clic para modificar el estilo de título del patrón</a:t>
            </a:r>
            <a:endParaRPr lang="en-US"/>
          </a:p>
        </p:txBody>
      </p:sp>
      <p:sp>
        <p:nvSpPr>
          <p:cNvPr id="3" name="9 Marcador de fecha"/>
          <p:cNvSpPr>
            <a:spLocks noGrp="1"/>
          </p:cNvSpPr>
          <p:nvPr>
            <p:ph type="dt" sz="half" idx="10"/>
          </p:nvPr>
        </p:nvSpPr>
        <p:spPr/>
        <p:txBody>
          <a:bodyPr/>
          <a:lstStyle>
            <a:lvl1pPr>
              <a:defRPr/>
            </a:lvl1pPr>
          </a:lstStyle>
          <a:p>
            <a:pPr>
              <a:defRPr/>
            </a:pPr>
            <a:fld id="{93536597-8A50-4A53-8680-2CDF3541A40D}" type="datetimeFigureOut">
              <a:rPr lang="es-ES"/>
              <a:pPr>
                <a:defRPr/>
              </a:pPr>
              <a:t>30/10/2014</a:t>
            </a:fld>
            <a:endParaRPr lang="es-ES"/>
          </a:p>
        </p:txBody>
      </p:sp>
      <p:sp>
        <p:nvSpPr>
          <p:cNvPr id="4" name="21 Marcador de pie de página"/>
          <p:cNvSpPr>
            <a:spLocks noGrp="1"/>
          </p:cNvSpPr>
          <p:nvPr>
            <p:ph type="ftr" sz="quarter" idx="11"/>
          </p:nvPr>
        </p:nvSpPr>
        <p:spPr/>
        <p:txBody>
          <a:bodyPr/>
          <a:lstStyle>
            <a:lvl1pPr>
              <a:defRPr/>
            </a:lvl1pPr>
          </a:lstStyle>
          <a:p>
            <a:pPr>
              <a:defRPr/>
            </a:pPr>
            <a:endParaRPr lang="es-ES"/>
          </a:p>
        </p:txBody>
      </p:sp>
      <p:sp>
        <p:nvSpPr>
          <p:cNvPr id="5" name="17 Marcador de número de diapositiva"/>
          <p:cNvSpPr>
            <a:spLocks noGrp="1"/>
          </p:cNvSpPr>
          <p:nvPr>
            <p:ph type="sldNum" sz="quarter" idx="12"/>
          </p:nvPr>
        </p:nvSpPr>
        <p:spPr/>
        <p:txBody>
          <a:bodyPr/>
          <a:lstStyle>
            <a:lvl1pPr>
              <a:defRPr/>
            </a:lvl1pPr>
          </a:lstStyle>
          <a:p>
            <a:pPr>
              <a:defRPr/>
            </a:pPr>
            <a:fld id="{B580037F-EB91-4B05-BD0E-4C19368C1AB8}" type="slidenum">
              <a:rPr lang="es-ES"/>
              <a:pPr>
                <a:defRPr/>
              </a:pPr>
              <a:t>‹Nº›</a:t>
            </a:fld>
            <a:endParaRPr lang="es-E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9 Marcador de fecha"/>
          <p:cNvSpPr>
            <a:spLocks noGrp="1"/>
          </p:cNvSpPr>
          <p:nvPr>
            <p:ph type="dt" sz="half" idx="10"/>
          </p:nvPr>
        </p:nvSpPr>
        <p:spPr/>
        <p:txBody>
          <a:bodyPr/>
          <a:lstStyle>
            <a:lvl1pPr>
              <a:defRPr/>
            </a:lvl1pPr>
          </a:lstStyle>
          <a:p>
            <a:pPr>
              <a:defRPr/>
            </a:pPr>
            <a:fld id="{5BA1721A-2430-4BFC-959C-268550CEE7D0}" type="datetimeFigureOut">
              <a:rPr lang="es-ES"/>
              <a:pPr>
                <a:defRPr/>
              </a:pPr>
              <a:t>30/10/2014</a:t>
            </a:fld>
            <a:endParaRPr lang="es-ES"/>
          </a:p>
        </p:txBody>
      </p:sp>
      <p:sp>
        <p:nvSpPr>
          <p:cNvPr id="3" name="21 Marcador de pie de página"/>
          <p:cNvSpPr>
            <a:spLocks noGrp="1"/>
          </p:cNvSpPr>
          <p:nvPr>
            <p:ph type="ftr" sz="quarter" idx="11"/>
          </p:nvPr>
        </p:nvSpPr>
        <p:spPr/>
        <p:txBody>
          <a:bodyPr/>
          <a:lstStyle>
            <a:lvl1pPr>
              <a:defRPr/>
            </a:lvl1pPr>
          </a:lstStyle>
          <a:p>
            <a:pPr>
              <a:defRPr/>
            </a:pPr>
            <a:endParaRPr lang="es-ES"/>
          </a:p>
        </p:txBody>
      </p:sp>
      <p:sp>
        <p:nvSpPr>
          <p:cNvPr id="4" name="17 Marcador de número de diapositiva"/>
          <p:cNvSpPr>
            <a:spLocks noGrp="1"/>
          </p:cNvSpPr>
          <p:nvPr>
            <p:ph type="sldNum" sz="quarter" idx="12"/>
          </p:nvPr>
        </p:nvSpPr>
        <p:spPr/>
        <p:txBody>
          <a:bodyPr/>
          <a:lstStyle>
            <a:lvl1pPr>
              <a:defRPr/>
            </a:lvl1pPr>
          </a:lstStyle>
          <a:p>
            <a:pPr>
              <a:defRPr/>
            </a:pPr>
            <a:fld id="{CB802B24-0784-48DD-8555-6AFEBBD08A47}" type="slidenum">
              <a:rPr lang="es-ES"/>
              <a:pPr>
                <a:defRPr/>
              </a:pPr>
              <a:t>‹Nº›</a:t>
            </a:fld>
            <a:endParaRPr lang="es-E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514350" y="685803"/>
            <a:ext cx="2057400" cy="1549400"/>
          </a:xfrm>
        </p:spPr>
        <p:txBody>
          <a:bodyPr>
            <a:noAutofit/>
          </a:bodyPr>
          <a:lstStyle>
            <a:lvl1pPr algn="l" rtl="0">
              <a:spcBef>
                <a:spcPct val="0"/>
              </a:spcBef>
              <a:buNone/>
              <a:defRPr sz="2600" b="0">
                <a:ln>
                  <a:noFill/>
                </a:ln>
                <a:solidFill>
                  <a:schemeClr val="tx2"/>
                </a:solidFill>
                <a:effectLst/>
                <a:latin typeface="+mj-lt"/>
                <a:ea typeface="+mj-ea"/>
                <a:cs typeface="+mj-cs"/>
              </a:defRPr>
            </a:lvl1pPr>
          </a:lstStyle>
          <a:p>
            <a:r>
              <a:rPr lang="es-ES" smtClean="0"/>
              <a:t>Haga clic para modificar el estilo de título del patrón</a:t>
            </a:r>
            <a:endParaRPr lang="en-US"/>
          </a:p>
        </p:txBody>
      </p:sp>
      <p:sp>
        <p:nvSpPr>
          <p:cNvPr id="3" name="2 Marcador de texto"/>
          <p:cNvSpPr>
            <a:spLocks noGrp="1"/>
          </p:cNvSpPr>
          <p:nvPr>
            <p:ph type="body" idx="2"/>
          </p:nvPr>
        </p:nvSpPr>
        <p:spPr>
          <a:xfrm>
            <a:off x="514350" y="2235200"/>
            <a:ext cx="2057400" cy="6096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a:r>
              <a:rPr lang="es-ES" smtClean="0"/>
              <a:t>Haga clic para modificar el estilo de texto del patrón</a:t>
            </a:r>
          </a:p>
        </p:txBody>
      </p:sp>
      <p:sp>
        <p:nvSpPr>
          <p:cNvPr id="4" name="3 Marcador de contenido"/>
          <p:cNvSpPr>
            <a:spLocks noGrp="1"/>
          </p:cNvSpPr>
          <p:nvPr>
            <p:ph sz="half" idx="1"/>
          </p:nvPr>
        </p:nvSpPr>
        <p:spPr>
          <a:xfrm>
            <a:off x="2681287" y="2235200"/>
            <a:ext cx="3833813" cy="6096000"/>
          </a:xfrm>
        </p:spPr>
        <p:txBody>
          <a:bodyPr tIns="0"/>
          <a:lstStyle>
            <a:lvl1pPr>
              <a:defRPr sz="2800"/>
            </a:lvl1pPr>
            <a:lvl2pPr>
              <a:defRPr sz="2600"/>
            </a:lvl2pPr>
            <a:lvl3pPr>
              <a:defRPr sz="2400"/>
            </a:lvl3pPr>
            <a:lvl4pPr>
              <a:defRPr sz="2000"/>
            </a:lvl4pPr>
            <a:lvl5pPr>
              <a:defRPr sz="1800"/>
            </a:lvl5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5" name="9 Marcador de fecha"/>
          <p:cNvSpPr>
            <a:spLocks noGrp="1"/>
          </p:cNvSpPr>
          <p:nvPr>
            <p:ph type="dt" sz="half" idx="10"/>
          </p:nvPr>
        </p:nvSpPr>
        <p:spPr/>
        <p:txBody>
          <a:bodyPr/>
          <a:lstStyle>
            <a:lvl1pPr>
              <a:defRPr/>
            </a:lvl1pPr>
          </a:lstStyle>
          <a:p>
            <a:pPr>
              <a:defRPr/>
            </a:pPr>
            <a:fld id="{7EA2C968-B404-4096-BA49-763B675BC6E9}" type="datetimeFigureOut">
              <a:rPr lang="es-ES"/>
              <a:pPr>
                <a:defRPr/>
              </a:pPr>
              <a:t>30/10/2014</a:t>
            </a:fld>
            <a:endParaRPr lang="es-ES"/>
          </a:p>
        </p:txBody>
      </p:sp>
      <p:sp>
        <p:nvSpPr>
          <p:cNvPr id="6" name="21 Marcador de pie de página"/>
          <p:cNvSpPr>
            <a:spLocks noGrp="1"/>
          </p:cNvSpPr>
          <p:nvPr>
            <p:ph type="ftr" sz="quarter" idx="11"/>
          </p:nvPr>
        </p:nvSpPr>
        <p:spPr/>
        <p:txBody>
          <a:bodyPr/>
          <a:lstStyle>
            <a:lvl1pPr>
              <a:defRPr/>
            </a:lvl1pPr>
          </a:lstStyle>
          <a:p>
            <a:pPr>
              <a:defRPr/>
            </a:pPr>
            <a:endParaRPr lang="es-ES"/>
          </a:p>
        </p:txBody>
      </p:sp>
      <p:sp>
        <p:nvSpPr>
          <p:cNvPr id="7" name="17 Marcador de número de diapositiva"/>
          <p:cNvSpPr>
            <a:spLocks noGrp="1"/>
          </p:cNvSpPr>
          <p:nvPr>
            <p:ph type="sldNum" sz="quarter" idx="12"/>
          </p:nvPr>
        </p:nvSpPr>
        <p:spPr/>
        <p:txBody>
          <a:bodyPr/>
          <a:lstStyle>
            <a:lvl1pPr>
              <a:defRPr/>
            </a:lvl1pPr>
          </a:lstStyle>
          <a:p>
            <a:pPr>
              <a:defRPr/>
            </a:pPr>
            <a:fld id="{BE033D3F-C16E-432D-BBCA-58920C0C61A8}" type="slidenum">
              <a:rPr lang="es-ES"/>
              <a:pPr>
                <a:defRPr/>
              </a:pPr>
              <a:t>‹Nº›</a:t>
            </a:fld>
            <a:endParaRPr lang="es-E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n con título">
    <p:spTree>
      <p:nvGrpSpPr>
        <p:cNvPr id="1" name=""/>
        <p:cNvGrpSpPr/>
        <p:nvPr/>
      </p:nvGrpSpPr>
      <p:grpSpPr>
        <a:xfrm>
          <a:off x="0" y="0"/>
          <a:ext cx="0" cy="0"/>
          <a:chOff x="0" y="0"/>
          <a:chExt cx="0" cy="0"/>
        </a:xfrm>
      </p:grpSpPr>
      <p:sp>
        <p:nvSpPr>
          <p:cNvPr id="5" name="8 Recortar y redondear rectángulo de esquina sencilla"/>
          <p:cNvSpPr/>
          <p:nvPr/>
        </p:nvSpPr>
        <p:spPr>
          <a:xfrm rot="420000" flipV="1">
            <a:off x="2374900" y="1477963"/>
            <a:ext cx="3943350" cy="54864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6" name="11 Triángulo rectángulo"/>
          <p:cNvSpPr/>
          <p:nvPr/>
        </p:nvSpPr>
        <p:spPr>
          <a:xfrm rot="420000" flipV="1">
            <a:off x="6002338" y="7146925"/>
            <a:ext cx="117475" cy="206375"/>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 name="9 Forma libre"/>
          <p:cNvSpPr>
            <a:spLocks/>
          </p:cNvSpPr>
          <p:nvPr/>
        </p:nvSpPr>
        <p:spPr bwMode="auto">
          <a:xfrm flipV="1">
            <a:off x="-7938" y="7754938"/>
            <a:ext cx="6873876" cy="1389062"/>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a:lstStyle/>
          <a:p>
            <a:pPr fontAlgn="auto">
              <a:spcBef>
                <a:spcPts val="0"/>
              </a:spcBef>
              <a:spcAft>
                <a:spcPts val="0"/>
              </a:spcAft>
              <a:defRPr/>
            </a:pPr>
            <a:endParaRPr lang="en-US">
              <a:latin typeface="+mn-lt"/>
              <a:cs typeface="+mn-cs"/>
            </a:endParaRPr>
          </a:p>
        </p:txBody>
      </p:sp>
      <p:sp>
        <p:nvSpPr>
          <p:cNvPr id="8" name="10 Forma libre"/>
          <p:cNvSpPr>
            <a:spLocks/>
          </p:cNvSpPr>
          <p:nvPr/>
        </p:nvSpPr>
        <p:spPr bwMode="auto">
          <a:xfrm flipV="1">
            <a:off x="3286125" y="8293100"/>
            <a:ext cx="3571875" cy="850900"/>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a:lstStyle/>
          <a:p>
            <a:pPr fontAlgn="auto">
              <a:spcBef>
                <a:spcPts val="0"/>
              </a:spcBef>
              <a:spcAft>
                <a:spcPts val="0"/>
              </a:spcAft>
              <a:defRPr/>
            </a:pPr>
            <a:endParaRPr lang="en-US">
              <a:latin typeface="+mn-lt"/>
              <a:cs typeface="+mn-cs"/>
            </a:endParaRPr>
          </a:p>
        </p:txBody>
      </p:sp>
      <p:sp>
        <p:nvSpPr>
          <p:cNvPr id="2" name="1 Título"/>
          <p:cNvSpPr>
            <a:spLocks noGrp="1"/>
          </p:cNvSpPr>
          <p:nvPr>
            <p:ph type="title"/>
          </p:nvPr>
        </p:nvSpPr>
        <p:spPr>
          <a:xfrm>
            <a:off x="457200" y="1569329"/>
            <a:ext cx="1659636" cy="2110161"/>
          </a:xfrm>
        </p:spPr>
        <p:txBody>
          <a:bodyPr lIns="45720" rIns="45720" bIns="45720"/>
          <a:lstStyle>
            <a:lvl1pPr algn="l">
              <a:buNone/>
              <a:defRPr sz="2000" b="1">
                <a:solidFill>
                  <a:schemeClr val="tx2"/>
                </a:solidFill>
              </a:defRPr>
            </a:lvl1pPr>
          </a:lstStyle>
          <a:p>
            <a:r>
              <a:rPr lang="es-ES" smtClean="0"/>
              <a:t>Haga clic para modificar el estilo de título del patrón</a:t>
            </a:r>
            <a:endParaRPr lang="en-US"/>
          </a:p>
        </p:txBody>
      </p:sp>
      <p:sp>
        <p:nvSpPr>
          <p:cNvPr id="4" name="3 Marcador de texto"/>
          <p:cNvSpPr>
            <a:spLocks noGrp="1"/>
          </p:cNvSpPr>
          <p:nvPr>
            <p:ph type="body" sz="half" idx="2"/>
          </p:nvPr>
        </p:nvSpPr>
        <p:spPr>
          <a:xfrm>
            <a:off x="457200" y="3771713"/>
            <a:ext cx="1657350" cy="2905760"/>
          </a:xfrm>
        </p:spPr>
        <p:txBody>
          <a:bodyPr lIns="64008" rIns="45720"/>
          <a:lstStyle>
            <a:lvl1pPr marL="0" indent="0" algn="l">
              <a:spcBef>
                <a:spcPts val="250"/>
              </a:spcBef>
              <a:buFontTx/>
              <a:buNone/>
              <a:defRPr sz="1300"/>
            </a:lvl1pPr>
            <a:lvl2pPr>
              <a:defRPr sz="1200"/>
            </a:lvl2pPr>
            <a:lvl3pPr>
              <a:defRPr sz="1000"/>
            </a:lvl3pPr>
            <a:lvl4pPr>
              <a:defRPr sz="900"/>
            </a:lvl4pPr>
            <a:lvl5pPr>
              <a:defRPr sz="900"/>
            </a:lvl5pPr>
          </a:lstStyle>
          <a:p>
            <a:pPr lvl="0"/>
            <a:r>
              <a:rPr lang="es-ES" smtClean="0"/>
              <a:t>Haga clic para modificar el estilo de texto del patrón</a:t>
            </a:r>
          </a:p>
        </p:txBody>
      </p:sp>
      <p:sp>
        <p:nvSpPr>
          <p:cNvPr id="3" name="2 Marcador de posición de imagen"/>
          <p:cNvSpPr>
            <a:spLocks noGrp="1"/>
          </p:cNvSpPr>
          <p:nvPr>
            <p:ph type="pic" idx="1"/>
          </p:nvPr>
        </p:nvSpPr>
        <p:spPr>
          <a:xfrm rot="420000">
            <a:off x="2614345" y="1599356"/>
            <a:ext cx="3463290" cy="5242560"/>
          </a:xfrm>
          <a:prstGeom prst="rect">
            <a:avLst/>
          </a:prstGeom>
          <a:solidFill>
            <a:schemeClr val="bg2"/>
          </a:solidFill>
          <a:ln w="3000" cap="rnd">
            <a:solidFill>
              <a:srgbClr val="C0C0C0"/>
            </a:solidFill>
            <a:round/>
          </a:ln>
          <a:effectLst/>
        </p:spPr>
        <p:txBody>
          <a:bodyPr>
            <a:normAutofit/>
          </a:bodyPr>
          <a:lstStyle>
            <a:lvl1pPr marL="0" indent="0">
              <a:buNone/>
              <a:defRPr sz="3200"/>
            </a:lvl1pPr>
          </a:lstStyle>
          <a:p>
            <a:pPr lvl="0"/>
            <a:r>
              <a:rPr lang="es-ES" noProof="0" smtClean="0"/>
              <a:t>Haga clic en el icono para agregar una imagen</a:t>
            </a:r>
            <a:endParaRPr lang="en-US" noProof="0" dirty="0"/>
          </a:p>
        </p:txBody>
      </p:sp>
      <p:sp>
        <p:nvSpPr>
          <p:cNvPr id="9" name="4 Marcador de fecha"/>
          <p:cNvSpPr>
            <a:spLocks noGrp="1"/>
          </p:cNvSpPr>
          <p:nvPr>
            <p:ph type="dt" sz="half" idx="10"/>
          </p:nvPr>
        </p:nvSpPr>
        <p:spPr/>
        <p:txBody>
          <a:bodyPr/>
          <a:lstStyle>
            <a:lvl1pPr>
              <a:defRPr/>
            </a:lvl1pPr>
          </a:lstStyle>
          <a:p>
            <a:pPr>
              <a:defRPr/>
            </a:pPr>
            <a:fld id="{56EFB1F5-2F5E-49BB-A6C2-904535660241}" type="datetimeFigureOut">
              <a:rPr lang="es-ES"/>
              <a:pPr>
                <a:defRPr/>
              </a:pPr>
              <a:t>30/10/2014</a:t>
            </a:fld>
            <a:endParaRPr lang="es-ES"/>
          </a:p>
        </p:txBody>
      </p:sp>
      <p:sp>
        <p:nvSpPr>
          <p:cNvPr id="10" name="5 Marcador de pie de página"/>
          <p:cNvSpPr>
            <a:spLocks noGrp="1"/>
          </p:cNvSpPr>
          <p:nvPr>
            <p:ph type="ftr" sz="quarter" idx="11"/>
          </p:nvPr>
        </p:nvSpPr>
        <p:spPr/>
        <p:txBody>
          <a:bodyPr/>
          <a:lstStyle>
            <a:lvl1pPr>
              <a:defRPr/>
            </a:lvl1pPr>
          </a:lstStyle>
          <a:p>
            <a:pPr>
              <a:defRPr/>
            </a:pPr>
            <a:endParaRPr lang="es-ES"/>
          </a:p>
        </p:txBody>
      </p:sp>
      <p:sp>
        <p:nvSpPr>
          <p:cNvPr id="11" name="6 Marcador de número de diapositiva"/>
          <p:cNvSpPr>
            <a:spLocks noGrp="1"/>
          </p:cNvSpPr>
          <p:nvPr>
            <p:ph type="sldNum" sz="quarter" idx="12"/>
          </p:nvPr>
        </p:nvSpPr>
        <p:spPr>
          <a:xfrm>
            <a:off x="6057900" y="8475663"/>
            <a:ext cx="457200" cy="485775"/>
          </a:xfrm>
        </p:spPr>
        <p:txBody>
          <a:bodyPr/>
          <a:lstStyle>
            <a:lvl1pPr>
              <a:defRPr/>
            </a:lvl1pPr>
          </a:lstStyle>
          <a:p>
            <a:pPr>
              <a:defRPr/>
            </a:pPr>
            <a:fld id="{6823A417-4732-40A3-8A4A-7F0E4CF33AC2}" type="slidenum">
              <a:rPr lang="es-ES"/>
              <a:pPr>
                <a:defRPr/>
              </a:pPr>
              <a:t>‹Nº›</a:t>
            </a:fld>
            <a:endParaRPr lang="es-E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6 Forma libre"/>
          <p:cNvSpPr>
            <a:spLocks/>
          </p:cNvSpPr>
          <p:nvPr/>
        </p:nvSpPr>
        <p:spPr bwMode="auto">
          <a:xfrm>
            <a:off x="-7938" y="-9525"/>
            <a:ext cx="6873876" cy="1389063"/>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a:lstStyle/>
          <a:p>
            <a:pPr fontAlgn="auto">
              <a:spcBef>
                <a:spcPts val="0"/>
              </a:spcBef>
              <a:spcAft>
                <a:spcPts val="0"/>
              </a:spcAft>
              <a:defRPr/>
            </a:pPr>
            <a:endParaRPr lang="en-US">
              <a:latin typeface="+mn-lt"/>
              <a:cs typeface="+mn-cs"/>
            </a:endParaRPr>
          </a:p>
        </p:txBody>
      </p:sp>
      <p:sp>
        <p:nvSpPr>
          <p:cNvPr id="8" name="7 Forma libre"/>
          <p:cNvSpPr>
            <a:spLocks/>
          </p:cNvSpPr>
          <p:nvPr/>
        </p:nvSpPr>
        <p:spPr bwMode="auto">
          <a:xfrm>
            <a:off x="3286125" y="-9525"/>
            <a:ext cx="3571875" cy="850900"/>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a:lstStyle/>
          <a:p>
            <a:pPr fontAlgn="auto">
              <a:spcBef>
                <a:spcPts val="0"/>
              </a:spcBef>
              <a:spcAft>
                <a:spcPts val="0"/>
              </a:spcAft>
              <a:defRPr/>
            </a:pPr>
            <a:endParaRPr lang="en-US">
              <a:latin typeface="+mn-lt"/>
              <a:cs typeface="+mn-cs"/>
            </a:endParaRPr>
          </a:p>
        </p:txBody>
      </p:sp>
      <p:sp>
        <p:nvSpPr>
          <p:cNvPr id="1028" name="8 Marcador de título"/>
          <p:cNvSpPr>
            <a:spLocks noGrp="1"/>
          </p:cNvSpPr>
          <p:nvPr>
            <p:ph type="title"/>
          </p:nvPr>
        </p:nvSpPr>
        <p:spPr bwMode="auto">
          <a:xfrm>
            <a:off x="342900" y="938213"/>
            <a:ext cx="6172200" cy="1524000"/>
          </a:xfrm>
          <a:prstGeom prst="rect">
            <a:avLst/>
          </a:prstGeom>
          <a:noFill/>
          <a:ln w="9525">
            <a:noFill/>
            <a:miter lim="800000"/>
            <a:headEnd/>
            <a:tailEnd/>
          </a:ln>
        </p:spPr>
        <p:txBody>
          <a:bodyPr vert="horz" wrap="square" lIns="0" tIns="45720" rIns="0" bIns="0" numCol="1" anchor="b" anchorCtr="0" compatLnSpc="1">
            <a:prstTxWarp prst="textNoShape">
              <a:avLst/>
            </a:prstTxWarp>
          </a:bodyPr>
          <a:lstStyle/>
          <a:p>
            <a:pPr lvl="0"/>
            <a:r>
              <a:rPr lang="es-ES" smtClean="0"/>
              <a:t>Haga clic para modificar el estilo de título del patrón</a:t>
            </a:r>
            <a:endParaRPr lang="en-US" smtClean="0"/>
          </a:p>
        </p:txBody>
      </p:sp>
      <p:sp>
        <p:nvSpPr>
          <p:cNvPr id="1029" name="29 Marcador de texto"/>
          <p:cNvSpPr>
            <a:spLocks noGrp="1"/>
          </p:cNvSpPr>
          <p:nvPr>
            <p:ph type="body" idx="1"/>
          </p:nvPr>
        </p:nvSpPr>
        <p:spPr bwMode="auto">
          <a:xfrm>
            <a:off x="342900" y="2581275"/>
            <a:ext cx="6172200" cy="58515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smtClean="0"/>
          </a:p>
        </p:txBody>
      </p:sp>
      <p:sp>
        <p:nvSpPr>
          <p:cNvPr id="10" name="9 Marcador de fecha"/>
          <p:cNvSpPr>
            <a:spLocks noGrp="1"/>
          </p:cNvSpPr>
          <p:nvPr>
            <p:ph type="dt" sz="half" idx="2"/>
          </p:nvPr>
        </p:nvSpPr>
        <p:spPr>
          <a:xfrm>
            <a:off x="342900" y="8475663"/>
            <a:ext cx="1600200" cy="485775"/>
          </a:xfrm>
          <a:prstGeom prst="rect">
            <a:avLst/>
          </a:prstGeom>
        </p:spPr>
        <p:txBody>
          <a:bodyPr vert="horz" lIns="0" tIns="0" rIns="0" bIns="0" anchor="b"/>
          <a:lstStyle>
            <a:lvl1pPr algn="l" eaLnBrk="1" fontAlgn="auto" latinLnBrk="0" hangingPunct="1">
              <a:spcBef>
                <a:spcPts val="0"/>
              </a:spcBef>
              <a:spcAft>
                <a:spcPts val="0"/>
              </a:spcAft>
              <a:defRPr kumimoji="0" sz="1200">
                <a:solidFill>
                  <a:schemeClr val="tx2">
                    <a:shade val="90000"/>
                  </a:schemeClr>
                </a:solidFill>
                <a:latin typeface="+mn-lt"/>
                <a:cs typeface="+mn-cs"/>
              </a:defRPr>
            </a:lvl1pPr>
          </a:lstStyle>
          <a:p>
            <a:pPr>
              <a:defRPr/>
            </a:pPr>
            <a:fld id="{A373636C-566A-4CDB-8F7D-3F1BB82D7A07}" type="datetimeFigureOut">
              <a:rPr lang="es-ES"/>
              <a:pPr>
                <a:defRPr/>
              </a:pPr>
              <a:t>30/10/2014</a:t>
            </a:fld>
            <a:endParaRPr lang="es-ES"/>
          </a:p>
        </p:txBody>
      </p:sp>
      <p:sp>
        <p:nvSpPr>
          <p:cNvPr id="22" name="21 Marcador de pie de página"/>
          <p:cNvSpPr>
            <a:spLocks noGrp="1"/>
          </p:cNvSpPr>
          <p:nvPr>
            <p:ph type="ftr" sz="quarter" idx="3"/>
          </p:nvPr>
        </p:nvSpPr>
        <p:spPr>
          <a:xfrm>
            <a:off x="2000250" y="8475663"/>
            <a:ext cx="2514600" cy="485775"/>
          </a:xfrm>
          <a:prstGeom prst="rect">
            <a:avLst/>
          </a:prstGeom>
        </p:spPr>
        <p:txBody>
          <a:bodyPr vert="horz" lIns="0" tIns="0" rIns="0" bIns="0" anchor="b"/>
          <a:lstStyle>
            <a:lvl1pPr algn="l" eaLnBrk="1" fontAlgn="auto" latinLnBrk="0" hangingPunct="1">
              <a:spcBef>
                <a:spcPts val="0"/>
              </a:spcBef>
              <a:spcAft>
                <a:spcPts val="0"/>
              </a:spcAft>
              <a:defRPr kumimoji="0" sz="1200">
                <a:solidFill>
                  <a:schemeClr val="tx2">
                    <a:shade val="90000"/>
                  </a:schemeClr>
                </a:solidFill>
                <a:latin typeface="+mn-lt"/>
                <a:cs typeface="+mn-cs"/>
              </a:defRPr>
            </a:lvl1pPr>
          </a:lstStyle>
          <a:p>
            <a:pPr>
              <a:defRPr/>
            </a:pPr>
            <a:endParaRPr lang="es-ES"/>
          </a:p>
        </p:txBody>
      </p:sp>
      <p:sp>
        <p:nvSpPr>
          <p:cNvPr id="18" name="17 Marcador de número de diapositiva"/>
          <p:cNvSpPr>
            <a:spLocks noGrp="1"/>
          </p:cNvSpPr>
          <p:nvPr>
            <p:ph type="sldNum" sz="quarter" idx="4"/>
          </p:nvPr>
        </p:nvSpPr>
        <p:spPr>
          <a:xfrm>
            <a:off x="5943600" y="8475663"/>
            <a:ext cx="571500" cy="485775"/>
          </a:xfrm>
          <a:prstGeom prst="rect">
            <a:avLst/>
          </a:prstGeom>
        </p:spPr>
        <p:txBody>
          <a:bodyPr vert="horz" lIns="0" tIns="0" rIns="0" bIns="0" anchor="b"/>
          <a:lstStyle>
            <a:lvl1pPr algn="r" eaLnBrk="1" fontAlgn="auto" latinLnBrk="0" hangingPunct="1">
              <a:spcBef>
                <a:spcPts val="0"/>
              </a:spcBef>
              <a:spcAft>
                <a:spcPts val="0"/>
              </a:spcAft>
              <a:defRPr kumimoji="0" sz="1200">
                <a:solidFill>
                  <a:schemeClr val="tx2">
                    <a:shade val="90000"/>
                  </a:schemeClr>
                </a:solidFill>
                <a:latin typeface="+mn-lt"/>
                <a:cs typeface="+mn-cs"/>
              </a:defRPr>
            </a:lvl1pPr>
          </a:lstStyle>
          <a:p>
            <a:pPr>
              <a:defRPr/>
            </a:pPr>
            <a:fld id="{99C65A9F-B016-4D21-91D3-A0611072E3BF}" type="slidenum">
              <a:rPr lang="es-ES"/>
              <a:pPr>
                <a:defRPr/>
              </a:pPr>
              <a:t>‹Nº›</a:t>
            </a:fld>
            <a:endParaRPr lang="es-ES"/>
          </a:p>
        </p:txBody>
      </p:sp>
      <p:grpSp>
        <p:nvGrpSpPr>
          <p:cNvPr id="1033" name="1 Grupo"/>
          <p:cNvGrpSpPr>
            <a:grpSpLocks/>
          </p:cNvGrpSpPr>
          <p:nvPr/>
        </p:nvGrpSpPr>
        <p:grpSpPr bwMode="auto">
          <a:xfrm>
            <a:off x="-14288" y="269875"/>
            <a:ext cx="6884988" cy="865188"/>
            <a:chOff x="-19045" y="216550"/>
            <a:chExt cx="9180548" cy="649224"/>
          </a:xfrm>
        </p:grpSpPr>
        <p:sp>
          <p:nvSpPr>
            <p:cNvPr id="12" name="11 Forma libre"/>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a:lstStyle/>
            <a:p>
              <a:pPr fontAlgn="auto">
                <a:spcBef>
                  <a:spcPts val="0"/>
                </a:spcBef>
                <a:spcAft>
                  <a:spcPts val="0"/>
                </a:spcAft>
                <a:defRPr/>
              </a:pPr>
              <a:endParaRPr lang="en-US">
                <a:latin typeface="+mn-lt"/>
                <a:cs typeface="+mn-cs"/>
              </a:endParaRPr>
            </a:p>
          </p:txBody>
        </p:sp>
        <p:sp>
          <p:nvSpPr>
            <p:cNvPr id="13" name="12 Forma libre"/>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a:lstStyle/>
            <a:p>
              <a:pPr fontAlgn="auto">
                <a:spcBef>
                  <a:spcPts val="0"/>
                </a:spcBef>
                <a:spcAft>
                  <a:spcPts val="0"/>
                </a:spcAft>
                <a:defRPr/>
              </a:pPr>
              <a:endParaRPr lang="en-US">
                <a:latin typeface="+mn-lt"/>
                <a:cs typeface="+mn-cs"/>
              </a:endParaRPr>
            </a:p>
          </p:txBody>
        </p:sp>
      </p:grpSp>
    </p:spTree>
  </p:cSld>
  <p:clrMap bg1="lt1" tx1="dk1" bg2="lt2" tx2="dk2" accent1="accent1" accent2="accent2" accent3="accent3" accent4="accent4" accent5="accent5" accent6="accent6" hlink="hlink" folHlink="folHlink"/>
  <p:sldLayoutIdLst>
    <p:sldLayoutId id="2147483962" r:id="rId1"/>
    <p:sldLayoutId id="2147483952" r:id="rId2"/>
    <p:sldLayoutId id="2147483963" r:id="rId3"/>
    <p:sldLayoutId id="2147483953" r:id="rId4"/>
    <p:sldLayoutId id="2147483954" r:id="rId5"/>
    <p:sldLayoutId id="2147483955" r:id="rId6"/>
    <p:sldLayoutId id="2147483956" r:id="rId7"/>
    <p:sldLayoutId id="2147483957" r:id="rId8"/>
    <p:sldLayoutId id="2147483964" r:id="rId9"/>
    <p:sldLayoutId id="2147483958" r:id="rId10"/>
    <p:sldLayoutId id="2147483959" r:id="rId11"/>
    <p:sldLayoutId id="2147483960" r:id="rId12"/>
    <p:sldLayoutId id="2147483961" r:id="rId13"/>
  </p:sldLayoutIdLst>
  <p:txStyles>
    <p:titleStyle>
      <a:lvl1pPr algn="l" rtl="0" eaLnBrk="0" fontAlgn="base" hangingPunct="0">
        <a:spcBef>
          <a:spcPct val="0"/>
        </a:spcBef>
        <a:spcAft>
          <a:spcPct val="0"/>
        </a:spcAft>
        <a:defRPr sz="5000" kern="1200">
          <a:solidFill>
            <a:schemeClr val="tx2"/>
          </a:solidFill>
          <a:latin typeface="+mj-lt"/>
          <a:ea typeface="+mj-ea"/>
          <a:cs typeface="+mj-cs"/>
        </a:defRPr>
      </a:lvl1pPr>
      <a:lvl2pPr algn="l" rtl="0" eaLnBrk="0" fontAlgn="base" hangingPunct="0">
        <a:spcBef>
          <a:spcPct val="0"/>
        </a:spcBef>
        <a:spcAft>
          <a:spcPct val="0"/>
        </a:spcAft>
        <a:defRPr sz="5000">
          <a:solidFill>
            <a:schemeClr val="tx2"/>
          </a:solidFill>
          <a:latin typeface="Calibri" pitchFamily="34" charset="0"/>
        </a:defRPr>
      </a:lvl2pPr>
      <a:lvl3pPr algn="l" rtl="0" eaLnBrk="0" fontAlgn="base" hangingPunct="0">
        <a:spcBef>
          <a:spcPct val="0"/>
        </a:spcBef>
        <a:spcAft>
          <a:spcPct val="0"/>
        </a:spcAft>
        <a:defRPr sz="5000">
          <a:solidFill>
            <a:schemeClr val="tx2"/>
          </a:solidFill>
          <a:latin typeface="Calibri" pitchFamily="34" charset="0"/>
        </a:defRPr>
      </a:lvl3pPr>
      <a:lvl4pPr algn="l" rtl="0" eaLnBrk="0" fontAlgn="base" hangingPunct="0">
        <a:spcBef>
          <a:spcPct val="0"/>
        </a:spcBef>
        <a:spcAft>
          <a:spcPct val="0"/>
        </a:spcAft>
        <a:defRPr sz="5000">
          <a:solidFill>
            <a:schemeClr val="tx2"/>
          </a:solidFill>
          <a:latin typeface="Calibri" pitchFamily="34" charset="0"/>
        </a:defRPr>
      </a:lvl4pPr>
      <a:lvl5pPr algn="l" rtl="0" eaLnBrk="0" fontAlgn="base" hangingPunct="0">
        <a:spcBef>
          <a:spcPct val="0"/>
        </a:spcBef>
        <a:spcAft>
          <a:spcPct val="0"/>
        </a:spcAft>
        <a:defRPr sz="5000">
          <a:solidFill>
            <a:schemeClr val="tx2"/>
          </a:solidFill>
          <a:latin typeface="Calibri" pitchFamily="34" charset="0"/>
        </a:defRPr>
      </a:lvl5pPr>
      <a:lvl6pPr marL="457200" algn="l" rtl="0" fontAlgn="base">
        <a:spcBef>
          <a:spcPct val="0"/>
        </a:spcBef>
        <a:spcAft>
          <a:spcPct val="0"/>
        </a:spcAft>
        <a:defRPr sz="5000">
          <a:solidFill>
            <a:schemeClr val="tx2"/>
          </a:solidFill>
          <a:latin typeface="Calibri" pitchFamily="34" charset="0"/>
        </a:defRPr>
      </a:lvl6pPr>
      <a:lvl7pPr marL="914400" algn="l" rtl="0" fontAlgn="base">
        <a:spcBef>
          <a:spcPct val="0"/>
        </a:spcBef>
        <a:spcAft>
          <a:spcPct val="0"/>
        </a:spcAft>
        <a:defRPr sz="5000">
          <a:solidFill>
            <a:schemeClr val="tx2"/>
          </a:solidFill>
          <a:latin typeface="Calibri" pitchFamily="34" charset="0"/>
        </a:defRPr>
      </a:lvl7pPr>
      <a:lvl8pPr marL="1371600" algn="l" rtl="0" fontAlgn="base">
        <a:spcBef>
          <a:spcPct val="0"/>
        </a:spcBef>
        <a:spcAft>
          <a:spcPct val="0"/>
        </a:spcAft>
        <a:defRPr sz="5000">
          <a:solidFill>
            <a:schemeClr val="tx2"/>
          </a:solidFill>
          <a:latin typeface="Calibri" pitchFamily="34" charset="0"/>
        </a:defRPr>
      </a:lvl8pPr>
      <a:lvl9pPr marL="1828800" algn="l" rtl="0" fontAlgn="base">
        <a:spcBef>
          <a:spcPct val="0"/>
        </a:spcBef>
        <a:spcAft>
          <a:spcPct val="0"/>
        </a:spcAft>
        <a:defRPr sz="5000">
          <a:solidFill>
            <a:schemeClr val="tx2"/>
          </a:solidFill>
          <a:latin typeface="Calibri" pitchFamily="34" charset="0"/>
        </a:defRPr>
      </a:lvl9pPr>
    </p:titleStyle>
    <p:bodyStyle>
      <a:lvl1pPr marL="273050" indent="-273050" algn="l" rtl="0" eaLnBrk="0" fontAlgn="base" hangingPunct="0">
        <a:spcBef>
          <a:spcPct val="20000"/>
        </a:spcBef>
        <a:spcAft>
          <a:spcPct val="0"/>
        </a:spcAft>
        <a:buClr>
          <a:srgbClr val="0BD0D9"/>
        </a:buClr>
        <a:buSzPct val="95000"/>
        <a:buFont typeface="Wingdings 2" pitchFamily="18" charset="2"/>
        <a:buChar char=""/>
        <a:defRPr sz="2600" kern="1200">
          <a:solidFill>
            <a:schemeClr val="tx1"/>
          </a:solidFill>
          <a:latin typeface="+mn-lt"/>
          <a:ea typeface="+mn-ea"/>
          <a:cs typeface="+mn-cs"/>
        </a:defRPr>
      </a:lvl1pPr>
      <a:lvl2pPr marL="639763" indent="-246063" algn="l" rtl="0" eaLnBrk="0" fontAlgn="base" hangingPunct="0">
        <a:spcBef>
          <a:spcPct val="20000"/>
        </a:spcBef>
        <a:spcAft>
          <a:spcPct val="0"/>
        </a:spcAft>
        <a:buClr>
          <a:schemeClr val="accent1"/>
        </a:buClr>
        <a:buSzPct val="85000"/>
        <a:buFont typeface="Wingdings 2" pitchFamily="18" charset="2"/>
        <a:buChar char=""/>
        <a:defRPr sz="2400" kern="1200">
          <a:solidFill>
            <a:schemeClr val="tx1"/>
          </a:solidFill>
          <a:latin typeface="+mn-lt"/>
          <a:ea typeface="+mn-ea"/>
          <a:cs typeface="+mn-cs"/>
        </a:defRPr>
      </a:lvl2pPr>
      <a:lvl3pPr marL="914400" indent="-246063" algn="l" rtl="0" eaLnBrk="0" fontAlgn="base" hangingPunct="0">
        <a:spcBef>
          <a:spcPct val="20000"/>
        </a:spcBef>
        <a:spcAft>
          <a:spcPct val="0"/>
        </a:spcAft>
        <a:buClr>
          <a:schemeClr val="accent2"/>
        </a:buClr>
        <a:buSzPct val="70000"/>
        <a:buFont typeface="Wingdings 2" pitchFamily="18" charset="2"/>
        <a:buChar char=""/>
        <a:defRPr sz="2100" kern="1200">
          <a:solidFill>
            <a:schemeClr val="tx1"/>
          </a:solidFill>
          <a:latin typeface="+mn-lt"/>
          <a:ea typeface="+mn-ea"/>
          <a:cs typeface="+mn-cs"/>
        </a:defRPr>
      </a:lvl3pPr>
      <a:lvl4pPr marL="1187450" indent="-209550" algn="l" rtl="0" eaLnBrk="0" fontAlgn="base" hangingPunct="0">
        <a:spcBef>
          <a:spcPct val="20000"/>
        </a:spcBef>
        <a:spcAft>
          <a:spcPct val="0"/>
        </a:spcAft>
        <a:buClr>
          <a:srgbClr val="0BD0D9"/>
        </a:buClr>
        <a:buSzPct val="65000"/>
        <a:buFont typeface="Wingdings 2" pitchFamily="18" charset="2"/>
        <a:buChar char=""/>
        <a:defRPr sz="2000" kern="1200">
          <a:solidFill>
            <a:schemeClr val="tx1"/>
          </a:solidFill>
          <a:latin typeface="+mn-lt"/>
          <a:ea typeface="+mn-ea"/>
          <a:cs typeface="+mn-cs"/>
        </a:defRPr>
      </a:lvl4pPr>
      <a:lvl5pPr marL="1462088" indent="-209550" algn="l" rtl="0" eaLnBrk="0" fontAlgn="base" hangingPunct="0">
        <a:spcBef>
          <a:spcPct val="20000"/>
        </a:spcBef>
        <a:spcAft>
          <a:spcPct val="0"/>
        </a:spcAft>
        <a:buClr>
          <a:srgbClr val="10CF9B"/>
        </a:buClr>
        <a:buSzPct val="65000"/>
        <a:buFont typeface="Wingdings 2" pitchFamily="18" charset="2"/>
        <a:buChar char=""/>
        <a:defRPr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jpe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jpe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20.jpeg"/><Relationship Id="rId11" Type="http://schemas.openxmlformats.org/officeDocument/2006/relationships/image" Target="../media/image25.png"/><Relationship Id="rId5" Type="http://schemas.openxmlformats.org/officeDocument/2006/relationships/image" Target="../media/image19.jpeg"/><Relationship Id="rId10" Type="http://schemas.openxmlformats.org/officeDocument/2006/relationships/image" Target="../media/image24.jpeg"/><Relationship Id="rId4" Type="http://schemas.openxmlformats.org/officeDocument/2006/relationships/image" Target="../media/image18.jpeg"/><Relationship Id="rId9" Type="http://schemas.openxmlformats.org/officeDocument/2006/relationships/image" Target="../media/image23.png"/></Relationships>
</file>

<file path=ppt/slides/_rels/slide31.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jpeg"/><Relationship Id="rId7" Type="http://schemas.openxmlformats.org/officeDocument/2006/relationships/image" Target="../media/image31.png"/><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10" Type="http://schemas.openxmlformats.org/officeDocument/2006/relationships/image" Target="../media/image34.png"/><Relationship Id="rId4" Type="http://schemas.openxmlformats.org/officeDocument/2006/relationships/image" Target="../media/image28.jpeg"/><Relationship Id="rId9" Type="http://schemas.openxmlformats.org/officeDocument/2006/relationships/image" Target="../media/image33.png"/></Relationships>
</file>

<file path=ppt/slides/_rels/slide32.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image" Target="../media/image35.jpeg"/><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 Id="rId9" Type="http://schemas.openxmlformats.org/officeDocument/2006/relationships/image" Target="../media/image4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Elipse"/>
          <p:cNvSpPr/>
          <p:nvPr/>
        </p:nvSpPr>
        <p:spPr>
          <a:xfrm>
            <a:off x="0" y="6000750"/>
            <a:ext cx="4286250" cy="2786063"/>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s-ES"/>
          </a:p>
        </p:txBody>
      </p:sp>
      <p:sp>
        <p:nvSpPr>
          <p:cNvPr id="15362" name="2 Subtítulo"/>
          <p:cNvSpPr>
            <a:spLocks noGrp="1"/>
          </p:cNvSpPr>
          <p:nvPr>
            <p:ph type="subTitle" idx="1"/>
          </p:nvPr>
        </p:nvSpPr>
        <p:spPr>
          <a:xfrm>
            <a:off x="0" y="4143375"/>
            <a:ext cx="6176963" cy="2336800"/>
          </a:xfrm>
        </p:spPr>
        <p:txBody>
          <a:bodyPr/>
          <a:lstStyle/>
          <a:p>
            <a:pPr marR="0" eaLnBrk="1" hangingPunct="1"/>
            <a:r>
              <a:rPr lang="es-ES" sz="1800" smtClean="0"/>
              <a:t>“Un proyecto de la rama culinaria que enfoca </a:t>
            </a:r>
          </a:p>
          <a:p>
            <a:pPr marR="0" eaLnBrk="1" hangingPunct="1"/>
            <a:r>
              <a:rPr lang="es-ES" sz="1800" smtClean="0"/>
              <a:t> el éxito no en el lujo del negocio, sino en la </a:t>
            </a:r>
          </a:p>
          <a:p>
            <a:pPr marR="0" eaLnBrk="1" hangingPunct="1"/>
            <a:r>
              <a:rPr lang="es-ES" sz="1800" smtClean="0"/>
              <a:t>simpleza de las necesidades del comensal.”</a:t>
            </a:r>
          </a:p>
        </p:txBody>
      </p:sp>
      <p:pic>
        <p:nvPicPr>
          <p:cNvPr id="15363" name="Picture 3" descr="C:\Users\Ana\Desktop\pau\PROYECTO!!!!\PROYECTO X.jpg"/>
          <p:cNvPicPr>
            <a:picLocks noChangeAspect="1" noChangeArrowheads="1"/>
          </p:cNvPicPr>
          <p:nvPr/>
        </p:nvPicPr>
        <p:blipFill>
          <a:blip r:embed="rId2"/>
          <a:srcRect/>
          <a:stretch>
            <a:fillRect/>
          </a:stretch>
        </p:blipFill>
        <p:spPr bwMode="auto">
          <a:xfrm>
            <a:off x="285750" y="6858000"/>
            <a:ext cx="3643313" cy="1241425"/>
          </a:xfrm>
          <a:prstGeom prst="rect">
            <a:avLst/>
          </a:prstGeom>
          <a:noFill/>
          <a:ln w="9525">
            <a:noFill/>
            <a:miter lim="800000"/>
            <a:headEnd/>
            <a:tailEnd/>
          </a:ln>
        </p:spPr>
      </p:pic>
      <p:sp>
        <p:nvSpPr>
          <p:cNvPr id="7" name="6 Rectángulo"/>
          <p:cNvSpPr/>
          <p:nvPr/>
        </p:nvSpPr>
        <p:spPr>
          <a:xfrm>
            <a:off x="2143125" y="1500188"/>
            <a:ext cx="6091238" cy="2308225"/>
          </a:xfrm>
          <a:prstGeom prst="rect">
            <a:avLst/>
          </a:prstGeom>
        </p:spPr>
        <p:txBody>
          <a:bodyPr>
            <a:spAutoFit/>
          </a:bodyPr>
          <a:lstStyle/>
          <a:p>
            <a:pPr fontAlgn="auto">
              <a:spcBef>
                <a:spcPts val="0"/>
              </a:spcBef>
              <a:spcAft>
                <a:spcPts val="0"/>
              </a:spcAft>
              <a:defRPr/>
            </a:pPr>
            <a:r>
              <a:rPr lang="es-ES" sz="7200" dirty="0">
                <a:solidFill>
                  <a:schemeClr val="accent3">
                    <a:lumMod val="75000"/>
                  </a:schemeClr>
                </a:solidFill>
                <a:latin typeface="Aharoni" pitchFamily="2" charset="-79"/>
                <a:cs typeface="Aharoni" pitchFamily="2" charset="-79"/>
              </a:rPr>
              <a:t>Pastas        juveniles</a:t>
            </a:r>
            <a:endParaRPr lang="es-ES" sz="7200" dirty="0">
              <a:solidFill>
                <a:schemeClr val="accent3">
                  <a:lumMod val="75000"/>
                </a:schemeClr>
              </a:solidFill>
              <a:latin typeface="+mn-lt"/>
              <a:cs typeface="+mn-cs"/>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42900" y="179388"/>
            <a:ext cx="6172200" cy="2282825"/>
          </a:xfrm>
        </p:spPr>
        <p:txBody>
          <a:bodyPr>
            <a:normAutofit fontScale="90000"/>
          </a:bodyPr>
          <a:lstStyle/>
          <a:p>
            <a:pPr algn="ctr" eaLnBrk="1" fontAlgn="auto" hangingPunct="1">
              <a:spcAft>
                <a:spcPts val="0"/>
              </a:spcAft>
              <a:defRPr/>
            </a:pPr>
            <a:r>
              <a:rPr lang="es-UY" dirty="0">
                <a:latin typeface="Aharoni" pitchFamily="2" charset="-79"/>
                <a:cs typeface="Aharoni" pitchFamily="2" charset="-79"/>
              </a:rPr>
              <a:t>Misión, visión, </a:t>
            </a:r>
            <a:r>
              <a:rPr lang="es-UY" b="1" dirty="0" smtClean="0">
                <a:latin typeface="Aharoni" pitchFamily="2" charset="-79"/>
                <a:cs typeface="Aharoni" pitchFamily="2" charset="-79"/>
              </a:rPr>
              <a:t>objetivos,</a:t>
            </a:r>
            <a:r>
              <a:rPr lang="es-UY" dirty="0" smtClean="0">
                <a:latin typeface="Aharoni" pitchFamily="2" charset="-79"/>
                <a:cs typeface="Aharoni" pitchFamily="2" charset="-79"/>
              </a:rPr>
              <a:t>  </a:t>
            </a:r>
            <a:r>
              <a:rPr lang="es-UY" dirty="0">
                <a:latin typeface="Aharoni" pitchFamily="2" charset="-79"/>
                <a:cs typeface="Aharoni" pitchFamily="2" charset="-79"/>
              </a:rPr>
              <a:t>principios y valores</a:t>
            </a:r>
            <a:endParaRPr lang="es-UY" dirty="0"/>
          </a:p>
        </p:txBody>
      </p:sp>
      <p:sp>
        <p:nvSpPr>
          <p:cNvPr id="24578" name="Marcador de contenido 2"/>
          <p:cNvSpPr>
            <a:spLocks noGrp="1"/>
          </p:cNvSpPr>
          <p:nvPr>
            <p:ph idx="1"/>
          </p:nvPr>
        </p:nvSpPr>
        <p:spPr/>
        <p:txBody>
          <a:bodyPr/>
          <a:lstStyle/>
          <a:p>
            <a:pPr algn="just" eaLnBrk="1" hangingPunct="1">
              <a:lnSpc>
                <a:spcPct val="150000"/>
              </a:lnSpc>
              <a:buFont typeface="Wingdings 2" pitchFamily="18" charset="2"/>
              <a:buNone/>
            </a:pPr>
            <a:r>
              <a:rPr lang="es-UY" sz="2800" smtClean="0">
                <a:latin typeface="Arial" charset="0"/>
                <a:cs typeface="Arial" charset="0"/>
              </a:rPr>
              <a:t>  </a:t>
            </a:r>
            <a:r>
              <a:rPr lang="es-UY" sz="2000" smtClean="0">
                <a:latin typeface="Arial" charset="0"/>
                <a:cs typeface="Arial" charset="0"/>
              </a:rPr>
              <a:t>COMUNICACIÓN: Constante y efectiva, entre todos los miembros que formamos parte de la empresa, así como con nuestros proveedores y clientes.</a:t>
            </a:r>
            <a:endParaRPr lang="es-ES" sz="2000" smtClean="0">
              <a:latin typeface="Arial" charset="0"/>
              <a:cs typeface="Arial" charset="0"/>
            </a:endParaRPr>
          </a:p>
          <a:p>
            <a:pPr algn="just" eaLnBrk="1" hangingPunct="1">
              <a:lnSpc>
                <a:spcPct val="150000"/>
              </a:lnSpc>
              <a:spcBef>
                <a:spcPct val="50000"/>
              </a:spcBef>
              <a:buFont typeface="Wingdings 2" pitchFamily="18" charset="2"/>
              <a:buNone/>
            </a:pPr>
            <a:r>
              <a:rPr lang="es-UY" sz="2000" smtClean="0">
                <a:latin typeface="Arial" charset="0"/>
                <a:cs typeface="Arial" charset="0"/>
              </a:rPr>
              <a:t>    </a:t>
            </a:r>
          </a:p>
          <a:p>
            <a:pPr algn="just" eaLnBrk="1" hangingPunct="1">
              <a:lnSpc>
                <a:spcPct val="150000"/>
              </a:lnSpc>
              <a:spcBef>
                <a:spcPct val="50000"/>
              </a:spcBef>
              <a:buFont typeface="Wingdings 2" pitchFamily="18" charset="2"/>
              <a:buNone/>
            </a:pPr>
            <a:r>
              <a:rPr lang="es-UY" sz="2000" smtClean="0">
                <a:latin typeface="Arial" charset="0"/>
                <a:cs typeface="Arial" charset="0"/>
              </a:rPr>
              <a:t>    CONFIANZA: En que realizaremos nuestra labor de la mejor manera, con la finalidad de satisfacer a cada uno de nuestros clientes.</a:t>
            </a:r>
            <a:endParaRPr lang="es-UY" sz="2000" smtClean="0"/>
          </a:p>
        </p:txBody>
      </p:sp>
      <p:sp>
        <p:nvSpPr>
          <p:cNvPr id="24579" name="3 CuadroTexto"/>
          <p:cNvSpPr txBox="1">
            <a:spLocks noChangeArrowheads="1"/>
          </p:cNvSpPr>
          <p:nvPr/>
        </p:nvSpPr>
        <p:spPr bwMode="auto">
          <a:xfrm>
            <a:off x="6572250" y="8774113"/>
            <a:ext cx="285750" cy="369887"/>
          </a:xfrm>
          <a:prstGeom prst="rect">
            <a:avLst/>
          </a:prstGeom>
          <a:noFill/>
          <a:ln w="9525">
            <a:noFill/>
            <a:miter lim="800000"/>
            <a:headEnd/>
            <a:tailEnd/>
          </a:ln>
        </p:spPr>
        <p:txBody>
          <a:bodyPr>
            <a:spAutoFit/>
          </a:bodyPr>
          <a:lstStyle/>
          <a:p>
            <a:r>
              <a:rPr lang="es-ES">
                <a:latin typeface="Constantia" pitchFamily="18" charset="0"/>
              </a:rPr>
              <a:t>8</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Marcador de contenido 2"/>
          <p:cNvSpPr>
            <a:spLocks noGrp="1"/>
          </p:cNvSpPr>
          <p:nvPr>
            <p:ph idx="1"/>
          </p:nvPr>
        </p:nvSpPr>
        <p:spPr>
          <a:xfrm>
            <a:off x="342900" y="2462213"/>
            <a:ext cx="6172200" cy="6357937"/>
          </a:xfrm>
        </p:spPr>
        <p:txBody>
          <a:bodyPr/>
          <a:lstStyle/>
          <a:p>
            <a:pPr algn="just" eaLnBrk="1" hangingPunct="1">
              <a:lnSpc>
                <a:spcPct val="130000"/>
              </a:lnSpc>
              <a:spcBef>
                <a:spcPct val="50000"/>
              </a:spcBef>
              <a:buFont typeface="Wingdings 2" pitchFamily="18" charset="2"/>
              <a:buNone/>
            </a:pPr>
            <a:r>
              <a:rPr lang="es-MX" sz="2000" smtClean="0">
                <a:latin typeface="Arial" charset="0"/>
                <a:cs typeface="Arial" charset="0"/>
              </a:rPr>
              <a:t>	 No esta de más aclarar que no planeamos estabilizarnos en un delivery, sino que nuestro plan se basa en recuperar el dinero que se invirtió para poner en marcha el negocio, empezar a recaudar ganancias hasta poder comprar un local y desarrollar nuestro propio restaurante pero conservando la misma visión, los mismos principios y los mismos valores.</a:t>
            </a:r>
          </a:p>
          <a:p>
            <a:pPr algn="just" eaLnBrk="1" hangingPunct="1">
              <a:lnSpc>
                <a:spcPct val="130000"/>
              </a:lnSpc>
              <a:spcBef>
                <a:spcPct val="50000"/>
              </a:spcBef>
              <a:buFont typeface="Wingdings 2" pitchFamily="18" charset="2"/>
              <a:buNone/>
            </a:pPr>
            <a:r>
              <a:rPr lang="es-MX" sz="2000" smtClean="0">
                <a:latin typeface="Arial" charset="0"/>
                <a:cs typeface="Arial" charset="0"/>
              </a:rPr>
              <a:t>     También es importante aclarar, para no dar lugar a confusiones, que nuestro proyecto “ Pastas Juveniles” si bien se basa en la pasta, no desarrollará solo esa área, sino que ofrecemos variedad en comida casera, convencional o elaborada aparte de algunas tartas, postres y  bebidas.</a:t>
            </a:r>
          </a:p>
          <a:p>
            <a:pPr eaLnBrk="1" hangingPunct="1">
              <a:lnSpc>
                <a:spcPct val="80000"/>
              </a:lnSpc>
            </a:pPr>
            <a:endParaRPr lang="es-ES" sz="2000" smtClean="0"/>
          </a:p>
          <a:p>
            <a:pPr eaLnBrk="1" hangingPunct="1">
              <a:lnSpc>
                <a:spcPct val="80000"/>
              </a:lnSpc>
            </a:pPr>
            <a:endParaRPr lang="es-UY" sz="1800" smtClean="0"/>
          </a:p>
        </p:txBody>
      </p:sp>
      <p:sp>
        <p:nvSpPr>
          <p:cNvPr id="25602" name="3 CuadroTexto"/>
          <p:cNvSpPr txBox="1">
            <a:spLocks noChangeArrowheads="1"/>
          </p:cNvSpPr>
          <p:nvPr/>
        </p:nvSpPr>
        <p:spPr bwMode="auto">
          <a:xfrm>
            <a:off x="6572250" y="8774113"/>
            <a:ext cx="285750" cy="369887"/>
          </a:xfrm>
          <a:prstGeom prst="rect">
            <a:avLst/>
          </a:prstGeom>
          <a:noFill/>
          <a:ln w="9525">
            <a:noFill/>
            <a:miter lim="800000"/>
            <a:headEnd/>
            <a:tailEnd/>
          </a:ln>
        </p:spPr>
        <p:txBody>
          <a:bodyPr>
            <a:spAutoFit/>
          </a:bodyPr>
          <a:lstStyle/>
          <a:p>
            <a:r>
              <a:rPr lang="es-ES">
                <a:latin typeface="Constantia" pitchFamily="18" charset="0"/>
              </a:rPr>
              <a:t>9</a:t>
            </a:r>
          </a:p>
        </p:txBody>
      </p:sp>
      <p:sp>
        <p:nvSpPr>
          <p:cNvPr id="5" name="4 Rectángulo"/>
          <p:cNvSpPr/>
          <p:nvPr/>
        </p:nvSpPr>
        <p:spPr>
          <a:xfrm>
            <a:off x="714375" y="857250"/>
            <a:ext cx="6143625" cy="1323975"/>
          </a:xfrm>
          <a:prstGeom prst="rect">
            <a:avLst/>
          </a:prstGeom>
        </p:spPr>
        <p:txBody>
          <a:bodyPr>
            <a:spAutoFit/>
          </a:bodyPr>
          <a:lstStyle/>
          <a:p>
            <a:pPr fontAlgn="auto">
              <a:spcBef>
                <a:spcPts val="0"/>
              </a:spcBef>
              <a:spcAft>
                <a:spcPts val="0"/>
              </a:spcAft>
              <a:defRPr/>
            </a:pPr>
            <a:r>
              <a:rPr lang="es-UY" sz="4000" dirty="0">
                <a:solidFill>
                  <a:schemeClr val="bg2">
                    <a:lumMod val="25000"/>
                  </a:schemeClr>
                </a:solidFill>
                <a:latin typeface="Aharoni" pitchFamily="2" charset="-79"/>
                <a:cs typeface="Aharoni" pitchFamily="2" charset="-79"/>
              </a:rPr>
              <a:t>Misión, visión, </a:t>
            </a:r>
            <a:r>
              <a:rPr lang="es-UY" sz="4000" b="1" dirty="0">
                <a:solidFill>
                  <a:schemeClr val="bg2">
                    <a:lumMod val="25000"/>
                  </a:schemeClr>
                </a:solidFill>
                <a:latin typeface="Aharoni" pitchFamily="2" charset="-79"/>
                <a:cs typeface="Aharoni" pitchFamily="2" charset="-79"/>
              </a:rPr>
              <a:t>objetivos,</a:t>
            </a:r>
            <a:r>
              <a:rPr lang="es-UY" sz="4000" dirty="0">
                <a:solidFill>
                  <a:schemeClr val="bg2">
                    <a:lumMod val="25000"/>
                  </a:schemeClr>
                </a:solidFill>
                <a:latin typeface="Aharoni" pitchFamily="2" charset="-79"/>
                <a:cs typeface="Aharoni" pitchFamily="2" charset="-79"/>
              </a:rPr>
              <a:t>  principios y valores</a:t>
            </a:r>
            <a:endParaRPr lang="es-ES" sz="4000" dirty="0">
              <a:solidFill>
                <a:schemeClr val="bg2">
                  <a:lumMod val="25000"/>
                </a:schemeClr>
              </a:solidFill>
              <a:latin typeface="+mn-lt"/>
              <a:cs typeface="+mn-cs"/>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1 Título"/>
          <p:cNvSpPr>
            <a:spLocks noGrp="1"/>
          </p:cNvSpPr>
          <p:nvPr>
            <p:ph type="title"/>
          </p:nvPr>
        </p:nvSpPr>
        <p:spPr/>
        <p:txBody>
          <a:bodyPr/>
          <a:lstStyle/>
          <a:p>
            <a:pPr algn="ctr" eaLnBrk="1" hangingPunct="1"/>
            <a:r>
              <a:rPr lang="es-ES" sz="4000" smtClean="0">
                <a:latin typeface="Aharoni" pitchFamily="2" charset="-79"/>
                <a:cs typeface="Aharoni" pitchFamily="2" charset="-79"/>
              </a:rPr>
              <a:t/>
            </a:r>
            <a:br>
              <a:rPr lang="es-ES" sz="4000" smtClean="0">
                <a:latin typeface="Aharoni" pitchFamily="2" charset="-79"/>
                <a:cs typeface="Aharoni" pitchFamily="2" charset="-79"/>
              </a:rPr>
            </a:br>
            <a:r>
              <a:rPr lang="es-UY" sz="4000" smtClean="0">
                <a:latin typeface="Aharoni" pitchFamily="2" charset="-79"/>
                <a:cs typeface="Aharoni" pitchFamily="2" charset="-79"/>
              </a:rPr>
              <a:t> Descripci</a:t>
            </a:r>
            <a:r>
              <a:rPr lang="es-UY" sz="3600" smtClean="0">
                <a:latin typeface="Arial Black" pitchFamily="34" charset="0"/>
                <a:cs typeface="Aharoni" pitchFamily="2" charset="-79"/>
              </a:rPr>
              <a:t>ó</a:t>
            </a:r>
            <a:r>
              <a:rPr lang="es-UY" sz="4000" smtClean="0">
                <a:latin typeface="Aharoni" pitchFamily="2" charset="-79"/>
                <a:cs typeface="Aharoni" pitchFamily="2" charset="-79"/>
              </a:rPr>
              <a:t>n general del mercado</a:t>
            </a:r>
            <a:endParaRPr lang="es-ES" sz="4000" smtClean="0">
              <a:latin typeface="Aharoni" pitchFamily="2" charset="-79"/>
              <a:cs typeface="Aharoni" pitchFamily="2" charset="-79"/>
            </a:endParaRPr>
          </a:p>
        </p:txBody>
      </p:sp>
      <p:sp>
        <p:nvSpPr>
          <p:cNvPr id="26626" name="2 Marcador de contenido"/>
          <p:cNvSpPr>
            <a:spLocks noGrp="1"/>
          </p:cNvSpPr>
          <p:nvPr>
            <p:ph idx="1"/>
          </p:nvPr>
        </p:nvSpPr>
        <p:spPr/>
        <p:txBody>
          <a:bodyPr/>
          <a:lstStyle/>
          <a:p>
            <a:pPr algn="just" eaLnBrk="1" hangingPunct="1">
              <a:lnSpc>
                <a:spcPct val="150000"/>
              </a:lnSpc>
              <a:buFont typeface="Wingdings 2" pitchFamily="18" charset="2"/>
              <a:buNone/>
            </a:pPr>
            <a:r>
              <a:rPr lang="es-UY" sz="2000" smtClean="0">
                <a:latin typeface="Arial" charset="0"/>
                <a:cs typeface="Arial" charset="0"/>
              </a:rPr>
              <a:t>    De acuerdo a un estudio de mercado se pudo detectar nuestro público objetivo y las necesidades del mismo.</a:t>
            </a:r>
            <a:endParaRPr lang="es-ES" sz="2000" smtClean="0">
              <a:latin typeface="Arial" charset="0"/>
              <a:cs typeface="Arial" charset="0"/>
            </a:endParaRPr>
          </a:p>
          <a:p>
            <a:pPr algn="just" eaLnBrk="1" hangingPunct="1">
              <a:lnSpc>
                <a:spcPct val="150000"/>
              </a:lnSpc>
              <a:buFont typeface="Wingdings 2" pitchFamily="18" charset="2"/>
              <a:buNone/>
            </a:pPr>
            <a:r>
              <a:rPr lang="es-UY" sz="2000" smtClean="0">
                <a:latin typeface="Arial" charset="0"/>
                <a:cs typeface="Arial" charset="0"/>
              </a:rPr>
              <a:t>    Nuestro producto se va a dirigir a hombres y mujeres de todas las edades, con un nivel socioeconómico medio y medio alto, de profesión obreros, amas de casa , estudiantes, etc.</a:t>
            </a:r>
            <a:endParaRPr lang="es-ES" sz="2000" smtClean="0">
              <a:latin typeface="Arial" charset="0"/>
              <a:cs typeface="Arial" charset="0"/>
            </a:endParaRPr>
          </a:p>
          <a:p>
            <a:pPr algn="just" eaLnBrk="1" hangingPunct="1">
              <a:lnSpc>
                <a:spcPct val="150000"/>
              </a:lnSpc>
              <a:buFont typeface="Wingdings 2" pitchFamily="18" charset="2"/>
              <a:buNone/>
            </a:pPr>
            <a:r>
              <a:rPr lang="es-UY" sz="2000" smtClean="0">
                <a:latin typeface="Arial" charset="0"/>
                <a:cs typeface="Arial" charset="0"/>
              </a:rPr>
              <a:t>    Inicialmente nos vamos a enfocar en el mercado de los balnearios Shangrilá y San José de Carrasco que se ubican en el departamento de Canelones.</a:t>
            </a:r>
            <a:endParaRPr lang="es-ES" sz="2000" smtClean="0">
              <a:latin typeface="Arial" charset="0"/>
              <a:cs typeface="Arial" charset="0"/>
            </a:endParaRPr>
          </a:p>
          <a:p>
            <a:pPr algn="just" eaLnBrk="1" hangingPunct="1">
              <a:lnSpc>
                <a:spcPct val="150000"/>
              </a:lnSpc>
            </a:pPr>
            <a:endParaRPr lang="es-ES" sz="2000" smtClean="0"/>
          </a:p>
        </p:txBody>
      </p:sp>
      <p:sp>
        <p:nvSpPr>
          <p:cNvPr id="26627" name="3 CuadroTexto"/>
          <p:cNvSpPr txBox="1">
            <a:spLocks noChangeArrowheads="1"/>
          </p:cNvSpPr>
          <p:nvPr/>
        </p:nvSpPr>
        <p:spPr bwMode="auto">
          <a:xfrm>
            <a:off x="6429375" y="8774113"/>
            <a:ext cx="428625" cy="369887"/>
          </a:xfrm>
          <a:prstGeom prst="rect">
            <a:avLst/>
          </a:prstGeom>
          <a:noFill/>
          <a:ln w="9525">
            <a:noFill/>
            <a:miter lim="800000"/>
            <a:headEnd/>
            <a:tailEnd/>
          </a:ln>
        </p:spPr>
        <p:txBody>
          <a:bodyPr>
            <a:spAutoFit/>
          </a:bodyPr>
          <a:lstStyle/>
          <a:p>
            <a:r>
              <a:rPr lang="es-ES">
                <a:latin typeface="Constantia" pitchFamily="18" charset="0"/>
              </a:rPr>
              <a:t>10</a:t>
            </a: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1 Título"/>
          <p:cNvSpPr>
            <a:spLocks noGrp="1"/>
          </p:cNvSpPr>
          <p:nvPr>
            <p:ph type="title"/>
          </p:nvPr>
        </p:nvSpPr>
        <p:spPr>
          <a:xfrm>
            <a:off x="214313" y="1000125"/>
            <a:ext cx="6858000" cy="1524000"/>
          </a:xfrm>
        </p:spPr>
        <p:txBody>
          <a:bodyPr/>
          <a:lstStyle/>
          <a:p>
            <a:pPr eaLnBrk="1" hangingPunct="1"/>
            <a:r>
              <a:rPr lang="es-ES" sz="4000" smtClean="0">
                <a:latin typeface="Aharoni" pitchFamily="2" charset="-79"/>
                <a:cs typeface="Aharoni" pitchFamily="2" charset="-79"/>
              </a:rPr>
              <a:t/>
            </a:r>
            <a:br>
              <a:rPr lang="es-ES" sz="4000" smtClean="0">
                <a:latin typeface="Aharoni" pitchFamily="2" charset="-79"/>
                <a:cs typeface="Aharoni" pitchFamily="2" charset="-79"/>
              </a:rPr>
            </a:br>
            <a:r>
              <a:rPr lang="es-UY" sz="4000" smtClean="0">
                <a:latin typeface="Aharoni" pitchFamily="2" charset="-79"/>
                <a:cs typeface="Aharoni" pitchFamily="2" charset="-79"/>
              </a:rPr>
              <a:t> Descripci</a:t>
            </a:r>
            <a:r>
              <a:rPr lang="es-UY" sz="3600" smtClean="0">
                <a:latin typeface="Arial Black" pitchFamily="34" charset="0"/>
                <a:cs typeface="Aharoni" pitchFamily="2" charset="-79"/>
              </a:rPr>
              <a:t>ó</a:t>
            </a:r>
            <a:r>
              <a:rPr lang="es-UY" sz="4000" smtClean="0">
                <a:latin typeface="Aharoni" pitchFamily="2" charset="-79"/>
                <a:cs typeface="Aharoni" pitchFamily="2" charset="-79"/>
              </a:rPr>
              <a:t>n de aspectos relevantes a la localizaci</a:t>
            </a:r>
            <a:r>
              <a:rPr lang="es-UY" sz="3600" smtClean="0">
                <a:latin typeface="Arial Black" pitchFamily="34" charset="0"/>
                <a:cs typeface="Aharoni" pitchFamily="2" charset="-79"/>
              </a:rPr>
              <a:t>ó</a:t>
            </a:r>
            <a:r>
              <a:rPr lang="es-UY" sz="4000" smtClean="0">
                <a:latin typeface="Aharoni" pitchFamily="2" charset="-79"/>
                <a:cs typeface="Aharoni" pitchFamily="2" charset="-79"/>
              </a:rPr>
              <a:t>n.</a:t>
            </a:r>
            <a:endParaRPr lang="es-ES" sz="4000" smtClean="0">
              <a:latin typeface="Aharoni" pitchFamily="2" charset="-79"/>
              <a:cs typeface="Aharoni" pitchFamily="2" charset="-79"/>
            </a:endParaRPr>
          </a:p>
        </p:txBody>
      </p:sp>
      <p:pic>
        <p:nvPicPr>
          <p:cNvPr id="27650" name="Picture 2" descr="C:\Users\Ana\Desktop\pau\PROYECTO!!!!\Dibujo.bmp"/>
          <p:cNvPicPr>
            <a:picLocks noGrp="1" noChangeAspect="1" noChangeArrowheads="1"/>
          </p:cNvPicPr>
          <p:nvPr>
            <p:ph idx="1"/>
          </p:nvPr>
        </p:nvPicPr>
        <p:blipFill>
          <a:blip r:embed="rId2"/>
          <a:srcRect/>
          <a:stretch>
            <a:fillRect/>
          </a:stretch>
        </p:blipFill>
        <p:spPr>
          <a:xfrm>
            <a:off x="928688" y="2714625"/>
            <a:ext cx="5008562" cy="6113463"/>
          </a:xfrm>
        </p:spPr>
      </p:pic>
      <p:sp>
        <p:nvSpPr>
          <p:cNvPr id="27651" name="3 CuadroTexto"/>
          <p:cNvSpPr txBox="1">
            <a:spLocks noChangeArrowheads="1"/>
          </p:cNvSpPr>
          <p:nvPr/>
        </p:nvSpPr>
        <p:spPr bwMode="auto">
          <a:xfrm>
            <a:off x="6500813" y="8786813"/>
            <a:ext cx="357187" cy="369887"/>
          </a:xfrm>
          <a:prstGeom prst="rect">
            <a:avLst/>
          </a:prstGeom>
          <a:noFill/>
          <a:ln w="9525">
            <a:noFill/>
            <a:miter lim="800000"/>
            <a:headEnd/>
            <a:tailEnd/>
          </a:ln>
        </p:spPr>
        <p:txBody>
          <a:bodyPr>
            <a:spAutoFit/>
          </a:bodyPr>
          <a:lstStyle/>
          <a:p>
            <a:r>
              <a:rPr lang="es-ES">
                <a:latin typeface="Constantia" pitchFamily="18" charset="0"/>
              </a:rPr>
              <a:t>11</a:t>
            </a: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fontScale="90000"/>
          </a:bodyPr>
          <a:lstStyle/>
          <a:p>
            <a:pPr algn="ctr" eaLnBrk="1" fontAlgn="auto" hangingPunct="1">
              <a:spcAft>
                <a:spcPts val="0"/>
              </a:spcAft>
              <a:defRPr/>
            </a:pPr>
            <a:r>
              <a:rPr lang="es-ES" sz="4400" dirty="0" smtClean="0">
                <a:latin typeface="Aharoni" pitchFamily="2" charset="-79"/>
                <a:cs typeface="Aharoni" pitchFamily="2" charset="-79"/>
              </a:rPr>
              <a:t>Zona que abarca el delivery para el oeste </a:t>
            </a:r>
            <a:r>
              <a:rPr lang="es-ES" dirty="0" smtClean="0"/>
              <a:t/>
            </a:r>
            <a:br>
              <a:rPr lang="es-ES" dirty="0" smtClean="0"/>
            </a:br>
            <a:endParaRPr lang="es-ES" dirty="0"/>
          </a:p>
        </p:txBody>
      </p:sp>
      <p:pic>
        <p:nvPicPr>
          <p:cNvPr id="28674" name="Picture 2" descr="C:\Users\Ana\Desktop\Sin título.png"/>
          <p:cNvPicPr>
            <a:picLocks noChangeAspect="1" noChangeArrowheads="1"/>
          </p:cNvPicPr>
          <p:nvPr/>
        </p:nvPicPr>
        <p:blipFill>
          <a:blip r:embed="rId2"/>
          <a:srcRect/>
          <a:stretch>
            <a:fillRect/>
          </a:stretch>
        </p:blipFill>
        <p:spPr bwMode="auto">
          <a:xfrm>
            <a:off x="500063" y="2357438"/>
            <a:ext cx="5929312" cy="4316412"/>
          </a:xfrm>
          <a:prstGeom prst="rect">
            <a:avLst/>
          </a:prstGeom>
          <a:noFill/>
          <a:ln w="9525">
            <a:noFill/>
            <a:miter lim="800000"/>
            <a:headEnd/>
            <a:tailEnd/>
          </a:ln>
        </p:spPr>
      </p:pic>
      <p:sp>
        <p:nvSpPr>
          <p:cNvPr id="28675" name="4 CuadroTexto"/>
          <p:cNvSpPr txBox="1">
            <a:spLocks noChangeArrowheads="1"/>
          </p:cNvSpPr>
          <p:nvPr/>
        </p:nvSpPr>
        <p:spPr bwMode="auto">
          <a:xfrm>
            <a:off x="428625" y="7143750"/>
            <a:ext cx="6072188" cy="1477963"/>
          </a:xfrm>
          <a:prstGeom prst="rect">
            <a:avLst/>
          </a:prstGeom>
          <a:noFill/>
          <a:ln w="9525">
            <a:noFill/>
            <a:miter lim="800000"/>
            <a:headEnd/>
            <a:tailEnd/>
          </a:ln>
        </p:spPr>
        <p:txBody>
          <a:bodyPr>
            <a:spAutoFit/>
          </a:bodyPr>
          <a:lstStyle/>
          <a:p>
            <a:pPr algn="just">
              <a:lnSpc>
                <a:spcPct val="150000"/>
              </a:lnSpc>
            </a:pPr>
            <a:r>
              <a:rPr lang="es-ES" sz="2000"/>
              <a:t>Abarca la zona comprendida entre la Avenida Alvear  hasta  La calle Venezuela y  desde la Rambla costanera  hasta Avenida Giannattasio.  </a:t>
            </a:r>
          </a:p>
        </p:txBody>
      </p:sp>
      <p:sp>
        <p:nvSpPr>
          <p:cNvPr id="28676" name="7 CuadroTexto"/>
          <p:cNvSpPr txBox="1">
            <a:spLocks noChangeArrowheads="1"/>
          </p:cNvSpPr>
          <p:nvPr/>
        </p:nvSpPr>
        <p:spPr bwMode="auto">
          <a:xfrm>
            <a:off x="6429375" y="8774113"/>
            <a:ext cx="428625" cy="369887"/>
          </a:xfrm>
          <a:prstGeom prst="rect">
            <a:avLst/>
          </a:prstGeom>
          <a:noFill/>
          <a:ln w="9525">
            <a:noFill/>
            <a:miter lim="800000"/>
            <a:headEnd/>
            <a:tailEnd/>
          </a:ln>
        </p:spPr>
        <p:txBody>
          <a:bodyPr>
            <a:spAutoFit/>
          </a:bodyPr>
          <a:lstStyle/>
          <a:p>
            <a:r>
              <a:rPr lang="es-ES">
                <a:latin typeface="Constantia" pitchFamily="18" charset="0"/>
              </a:rPr>
              <a:t>12</a:t>
            </a: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1 Título"/>
          <p:cNvSpPr>
            <a:spLocks noGrp="1"/>
          </p:cNvSpPr>
          <p:nvPr>
            <p:ph type="title"/>
          </p:nvPr>
        </p:nvSpPr>
        <p:spPr/>
        <p:txBody>
          <a:bodyPr/>
          <a:lstStyle/>
          <a:p>
            <a:pPr algn="ctr" eaLnBrk="1" hangingPunct="1"/>
            <a:r>
              <a:rPr lang="es-ES" sz="4000" smtClean="0">
                <a:latin typeface="Aharoni" pitchFamily="2" charset="-79"/>
                <a:cs typeface="Aharoni" pitchFamily="2" charset="-79"/>
              </a:rPr>
              <a:t>Zona que abarca el delivery para el este </a:t>
            </a:r>
          </a:p>
        </p:txBody>
      </p:sp>
      <p:pic>
        <p:nvPicPr>
          <p:cNvPr id="29698" name="Picture 2"/>
          <p:cNvPicPr>
            <a:picLocks noGrp="1" noChangeAspect="1" noChangeArrowheads="1"/>
          </p:cNvPicPr>
          <p:nvPr>
            <p:ph idx="1"/>
          </p:nvPr>
        </p:nvPicPr>
        <p:blipFill>
          <a:blip r:embed="rId2"/>
          <a:srcRect/>
          <a:stretch>
            <a:fillRect/>
          </a:stretch>
        </p:blipFill>
        <p:spPr>
          <a:xfrm>
            <a:off x="3419475" y="5487988"/>
            <a:ext cx="19050" cy="38100"/>
          </a:xfrm>
        </p:spPr>
      </p:pic>
      <p:pic>
        <p:nvPicPr>
          <p:cNvPr id="29699" name="Picture 3"/>
          <p:cNvPicPr>
            <a:picLocks noChangeAspect="1" noChangeArrowheads="1"/>
          </p:cNvPicPr>
          <p:nvPr/>
        </p:nvPicPr>
        <p:blipFill>
          <a:blip r:embed="rId2"/>
          <a:srcRect/>
          <a:stretch>
            <a:fillRect/>
          </a:stretch>
        </p:blipFill>
        <p:spPr bwMode="auto">
          <a:xfrm>
            <a:off x="3419475" y="4552950"/>
            <a:ext cx="19050" cy="38100"/>
          </a:xfrm>
          <a:prstGeom prst="rect">
            <a:avLst/>
          </a:prstGeom>
          <a:noFill/>
          <a:ln w="9525">
            <a:noFill/>
            <a:miter lim="800000"/>
            <a:headEnd/>
            <a:tailEnd/>
          </a:ln>
        </p:spPr>
      </p:pic>
      <p:pic>
        <p:nvPicPr>
          <p:cNvPr id="29700" name="Picture 4" descr="C:\Users\Ana\Desktop\Sin título.png"/>
          <p:cNvPicPr>
            <a:picLocks noChangeAspect="1" noChangeArrowheads="1"/>
          </p:cNvPicPr>
          <p:nvPr/>
        </p:nvPicPr>
        <p:blipFill>
          <a:blip r:embed="rId3"/>
          <a:srcRect/>
          <a:stretch>
            <a:fillRect/>
          </a:stretch>
        </p:blipFill>
        <p:spPr bwMode="auto">
          <a:xfrm>
            <a:off x="0" y="2500313"/>
            <a:ext cx="6858000" cy="5167312"/>
          </a:xfrm>
          <a:prstGeom prst="rect">
            <a:avLst/>
          </a:prstGeom>
          <a:noFill/>
          <a:ln w="9525">
            <a:noFill/>
            <a:miter lim="800000"/>
            <a:headEnd/>
            <a:tailEnd/>
          </a:ln>
        </p:spPr>
      </p:pic>
      <p:sp>
        <p:nvSpPr>
          <p:cNvPr id="29701" name="6 CuadroTexto"/>
          <p:cNvSpPr txBox="1">
            <a:spLocks noChangeArrowheads="1"/>
          </p:cNvSpPr>
          <p:nvPr/>
        </p:nvSpPr>
        <p:spPr bwMode="auto">
          <a:xfrm>
            <a:off x="0" y="8001000"/>
            <a:ext cx="6715125" cy="958850"/>
          </a:xfrm>
          <a:prstGeom prst="rect">
            <a:avLst/>
          </a:prstGeom>
          <a:noFill/>
          <a:ln w="9525">
            <a:noFill/>
            <a:miter lim="800000"/>
            <a:headEnd/>
            <a:tailEnd/>
          </a:ln>
        </p:spPr>
        <p:txBody>
          <a:bodyPr>
            <a:spAutoFit/>
          </a:bodyPr>
          <a:lstStyle/>
          <a:p>
            <a:pPr algn="just">
              <a:lnSpc>
                <a:spcPct val="150000"/>
              </a:lnSpc>
            </a:pPr>
            <a:r>
              <a:rPr lang="es-ES" sz="2000"/>
              <a:t>Abarca desde la Avenida Alvear hasta la Avenida Bullrich y desde la costanera hasta la Avenida Giannattasio   </a:t>
            </a:r>
          </a:p>
        </p:txBody>
      </p:sp>
      <p:sp>
        <p:nvSpPr>
          <p:cNvPr id="29702" name="7 CuadroTexto"/>
          <p:cNvSpPr txBox="1">
            <a:spLocks noChangeArrowheads="1"/>
          </p:cNvSpPr>
          <p:nvPr/>
        </p:nvSpPr>
        <p:spPr bwMode="auto">
          <a:xfrm>
            <a:off x="6429375" y="8774113"/>
            <a:ext cx="428625" cy="369887"/>
          </a:xfrm>
          <a:prstGeom prst="rect">
            <a:avLst/>
          </a:prstGeom>
          <a:noFill/>
          <a:ln w="9525">
            <a:noFill/>
            <a:miter lim="800000"/>
            <a:headEnd/>
            <a:tailEnd/>
          </a:ln>
        </p:spPr>
        <p:txBody>
          <a:bodyPr>
            <a:spAutoFit/>
          </a:bodyPr>
          <a:lstStyle/>
          <a:p>
            <a:r>
              <a:rPr lang="es-ES">
                <a:latin typeface="Constantia" pitchFamily="18" charset="0"/>
              </a:rPr>
              <a:t>13</a:t>
            </a: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2 Marcador de contenido"/>
          <p:cNvSpPr>
            <a:spLocks noGrp="1"/>
          </p:cNvSpPr>
          <p:nvPr>
            <p:ph idx="1"/>
          </p:nvPr>
        </p:nvSpPr>
        <p:spPr>
          <a:xfrm>
            <a:off x="342900" y="1071563"/>
            <a:ext cx="6172200" cy="7361237"/>
          </a:xfrm>
        </p:spPr>
        <p:txBody>
          <a:bodyPr/>
          <a:lstStyle/>
          <a:p>
            <a:pPr eaLnBrk="1" hangingPunct="1">
              <a:lnSpc>
                <a:spcPct val="80000"/>
              </a:lnSpc>
              <a:spcBef>
                <a:spcPct val="50000"/>
              </a:spcBef>
              <a:buFont typeface="Wingdings 2" pitchFamily="18" charset="2"/>
              <a:buNone/>
            </a:pPr>
            <a:r>
              <a:rPr lang="es-MX" smtClean="0">
                <a:solidFill>
                  <a:schemeClr val="tx2"/>
                </a:solidFill>
                <a:latin typeface="Aharoni" pitchFamily="2" charset="-79"/>
                <a:cs typeface="Aharoni" pitchFamily="2" charset="-79"/>
              </a:rPr>
              <a:t>    Facilidad de los clientes en el acceso del local:</a:t>
            </a:r>
          </a:p>
          <a:p>
            <a:pPr algn="just" eaLnBrk="1" hangingPunct="1">
              <a:lnSpc>
                <a:spcPct val="150000"/>
              </a:lnSpc>
              <a:spcBef>
                <a:spcPct val="50000"/>
              </a:spcBef>
              <a:buFont typeface="Wingdings 2" pitchFamily="18" charset="2"/>
              <a:buNone/>
            </a:pPr>
            <a:r>
              <a:rPr lang="es-MX" sz="2000" smtClean="0">
                <a:latin typeface="Arial" charset="0"/>
                <a:cs typeface="Arial" charset="0"/>
              </a:rPr>
              <a:t>    Si bien es un delivery y no requiere un lugar físico para los clientes, nuestro proyecto incluye un local, en donde se encontrarán la cocina y el hall, adaptado para que los clientes puedan esperar cómodamente su pedido. En el hall se desarrollara únicamente la actividad de espera, no se podrá consumir dentro del local ya que no debemos olvidar que estamos hablando de un delivery y no de un restaurante. La cocina estará directamente conectada con el hall para que los clientes que prefieran retirar la comida en el local y no recibirla a domicilio, puedan ver el proceso de elaboración de la comida</a:t>
            </a:r>
          </a:p>
          <a:p>
            <a:pPr eaLnBrk="1" hangingPunct="1">
              <a:lnSpc>
                <a:spcPct val="80000"/>
              </a:lnSpc>
            </a:pPr>
            <a:endParaRPr lang="es-ES" sz="800" smtClean="0"/>
          </a:p>
        </p:txBody>
      </p:sp>
      <p:sp>
        <p:nvSpPr>
          <p:cNvPr id="30722" name="3 CuadroTexto"/>
          <p:cNvSpPr txBox="1">
            <a:spLocks noChangeArrowheads="1"/>
          </p:cNvSpPr>
          <p:nvPr/>
        </p:nvSpPr>
        <p:spPr bwMode="auto">
          <a:xfrm>
            <a:off x="6429375" y="8774113"/>
            <a:ext cx="428625" cy="369887"/>
          </a:xfrm>
          <a:prstGeom prst="rect">
            <a:avLst/>
          </a:prstGeom>
          <a:noFill/>
          <a:ln w="9525">
            <a:noFill/>
            <a:miter lim="800000"/>
            <a:headEnd/>
            <a:tailEnd/>
          </a:ln>
        </p:spPr>
        <p:txBody>
          <a:bodyPr>
            <a:spAutoFit/>
          </a:bodyPr>
          <a:lstStyle/>
          <a:p>
            <a:r>
              <a:rPr lang="es-ES">
                <a:latin typeface="Constantia" pitchFamily="18" charset="0"/>
              </a:rPr>
              <a:t>14</a:t>
            </a: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ítulo 1"/>
          <p:cNvSpPr>
            <a:spLocks noGrp="1"/>
          </p:cNvSpPr>
          <p:nvPr>
            <p:ph type="title"/>
          </p:nvPr>
        </p:nvSpPr>
        <p:spPr/>
        <p:txBody>
          <a:bodyPr/>
          <a:lstStyle/>
          <a:p>
            <a:pPr eaLnBrk="1" hangingPunct="1"/>
            <a:r>
              <a:rPr lang="es-MX" sz="4000" smtClean="0">
                <a:latin typeface="Aharoni" pitchFamily="2" charset="-79"/>
                <a:cs typeface="Aharoni" pitchFamily="2" charset="-79"/>
              </a:rPr>
              <a:t> Facilidad de los clientes en el acceso del local:</a:t>
            </a:r>
            <a:endParaRPr lang="es-UY" sz="3600" smtClean="0"/>
          </a:p>
        </p:txBody>
      </p:sp>
      <p:sp>
        <p:nvSpPr>
          <p:cNvPr id="31746" name="Marcador de contenido 2"/>
          <p:cNvSpPr>
            <a:spLocks noGrp="1"/>
          </p:cNvSpPr>
          <p:nvPr>
            <p:ph idx="1"/>
          </p:nvPr>
        </p:nvSpPr>
        <p:spPr/>
        <p:txBody>
          <a:bodyPr/>
          <a:lstStyle/>
          <a:p>
            <a:pPr algn="just" eaLnBrk="1" hangingPunct="1">
              <a:lnSpc>
                <a:spcPct val="150000"/>
              </a:lnSpc>
              <a:spcBef>
                <a:spcPct val="50000"/>
              </a:spcBef>
              <a:buFont typeface="Wingdings" pitchFamily="2" charset="2"/>
              <a:buChar char="§"/>
            </a:pPr>
            <a:r>
              <a:rPr lang="es-MX" sz="2000" smtClean="0">
                <a:latin typeface="Arial" charset="0"/>
                <a:cs typeface="Arial" charset="0"/>
              </a:rPr>
              <a:t> Es un lugar con calles iluminadas de fácil acceso,   a dos cuadras del Shopping Costa Urbana </a:t>
            </a:r>
          </a:p>
          <a:p>
            <a:pPr algn="just" eaLnBrk="1" hangingPunct="1">
              <a:lnSpc>
                <a:spcPct val="150000"/>
              </a:lnSpc>
              <a:spcBef>
                <a:spcPct val="50000"/>
              </a:spcBef>
              <a:buFont typeface="Wingdings" pitchFamily="2" charset="2"/>
              <a:buChar char="§"/>
            </a:pPr>
            <a:r>
              <a:rPr lang="es-MX" sz="2000" smtClean="0">
                <a:latin typeface="Arial" charset="0"/>
                <a:cs typeface="Arial" charset="0"/>
              </a:rPr>
              <a:t>   Cuenta con una capacidad de estacionamiento de hasta diez autos y un cuida coches gratuito</a:t>
            </a:r>
          </a:p>
          <a:p>
            <a:pPr algn="just" eaLnBrk="1" hangingPunct="1">
              <a:lnSpc>
                <a:spcPct val="150000"/>
              </a:lnSpc>
              <a:spcBef>
                <a:spcPct val="50000"/>
              </a:spcBef>
              <a:buFont typeface="Wingdings" pitchFamily="2" charset="2"/>
              <a:buChar char="§"/>
            </a:pPr>
            <a:r>
              <a:rPr lang="es-MX" sz="2000" smtClean="0">
                <a:latin typeface="Arial" charset="0"/>
                <a:cs typeface="Arial" charset="0"/>
              </a:rPr>
              <a:t>   Habilitado por bromatología</a:t>
            </a:r>
          </a:p>
          <a:p>
            <a:pPr algn="just" eaLnBrk="1" hangingPunct="1">
              <a:lnSpc>
                <a:spcPct val="150000"/>
              </a:lnSpc>
              <a:spcBef>
                <a:spcPct val="50000"/>
              </a:spcBef>
              <a:buFont typeface="Wingdings" pitchFamily="2" charset="2"/>
              <a:buChar char="§"/>
            </a:pPr>
            <a:r>
              <a:rPr lang="es-MX" sz="2000" smtClean="0">
                <a:latin typeface="Arial" charset="0"/>
                <a:cs typeface="Arial" charset="0"/>
              </a:rPr>
              <a:t>   Muy visible</a:t>
            </a:r>
          </a:p>
          <a:p>
            <a:pPr algn="just" eaLnBrk="1" hangingPunct="1">
              <a:lnSpc>
                <a:spcPct val="150000"/>
              </a:lnSpc>
              <a:spcBef>
                <a:spcPct val="50000"/>
              </a:spcBef>
              <a:buFont typeface="Wingdings" pitchFamily="2" charset="2"/>
              <a:buChar char="§"/>
            </a:pPr>
            <a:r>
              <a:rPr lang="es-MX" sz="2000" smtClean="0">
                <a:latin typeface="Arial" charset="0"/>
                <a:cs typeface="Arial" charset="0"/>
              </a:rPr>
              <a:t>   Fácil de encontrar</a:t>
            </a:r>
          </a:p>
          <a:p>
            <a:pPr algn="just" eaLnBrk="1" hangingPunct="1">
              <a:lnSpc>
                <a:spcPct val="150000"/>
              </a:lnSpc>
              <a:spcBef>
                <a:spcPct val="50000"/>
              </a:spcBef>
              <a:buFont typeface="Wingdings" pitchFamily="2" charset="2"/>
              <a:buChar char="§"/>
            </a:pPr>
            <a:r>
              <a:rPr lang="es-MX" sz="2000" smtClean="0">
                <a:latin typeface="Arial" charset="0"/>
                <a:cs typeface="Arial" charset="0"/>
              </a:rPr>
              <a:t>   Posee anuncios a la vista que indican el lugar</a:t>
            </a:r>
            <a:endParaRPr lang="es-UY" sz="2000" smtClean="0"/>
          </a:p>
        </p:txBody>
      </p:sp>
      <p:sp>
        <p:nvSpPr>
          <p:cNvPr id="31747" name="3 CuadroTexto"/>
          <p:cNvSpPr txBox="1">
            <a:spLocks noChangeArrowheads="1"/>
          </p:cNvSpPr>
          <p:nvPr/>
        </p:nvSpPr>
        <p:spPr bwMode="auto">
          <a:xfrm>
            <a:off x="6429375" y="8774113"/>
            <a:ext cx="428625" cy="369887"/>
          </a:xfrm>
          <a:prstGeom prst="rect">
            <a:avLst/>
          </a:prstGeom>
          <a:noFill/>
          <a:ln w="9525">
            <a:noFill/>
            <a:miter lim="800000"/>
            <a:headEnd/>
            <a:tailEnd/>
          </a:ln>
        </p:spPr>
        <p:txBody>
          <a:bodyPr>
            <a:spAutoFit/>
          </a:bodyPr>
          <a:lstStyle/>
          <a:p>
            <a:r>
              <a:rPr lang="es-ES">
                <a:latin typeface="Constantia" pitchFamily="18" charset="0"/>
              </a:rPr>
              <a:t>15</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285750" y="1798638"/>
            <a:ext cx="6172200" cy="7345362"/>
          </a:xfrm>
        </p:spPr>
        <p:txBody>
          <a:bodyPr>
            <a:noAutofit/>
          </a:bodyPr>
          <a:lstStyle/>
          <a:p>
            <a:pPr marL="0" indent="0" algn="just" eaLnBrk="1" fontAlgn="auto" hangingPunct="1">
              <a:lnSpc>
                <a:spcPct val="160000"/>
              </a:lnSpc>
              <a:spcAft>
                <a:spcPts val="0"/>
              </a:spcAft>
              <a:buClr>
                <a:schemeClr val="accent3"/>
              </a:buClr>
              <a:buFont typeface="Wingdings 2"/>
              <a:buNone/>
              <a:defRPr/>
            </a:pPr>
            <a:r>
              <a:rPr lang="es-UY" sz="2000" dirty="0" smtClean="0">
                <a:latin typeface="Arial" panose="020B0604020202020204" pitchFamily="34" charset="0"/>
                <a:cs typeface="Arial" panose="020B0604020202020204" pitchFamily="34" charset="0"/>
              </a:rPr>
              <a:t>Pastas juveniles ha elegido este sitio teniendo en cuenta que, dentro del departamento de Canelones, la Costa de Oro cuenta con una gran cantidad de población y dentro de ella hay infinitas empresas con distintos rubros como:</a:t>
            </a:r>
          </a:p>
          <a:p>
            <a:pPr marL="274320" indent="-274320" algn="just" eaLnBrk="1" fontAlgn="auto" hangingPunct="1">
              <a:lnSpc>
                <a:spcPct val="160000"/>
              </a:lnSpc>
              <a:spcAft>
                <a:spcPts val="0"/>
              </a:spcAft>
              <a:buClr>
                <a:schemeClr val="accent3"/>
              </a:buClr>
              <a:buFont typeface="Wingdings 2"/>
              <a:buChar char=""/>
              <a:defRPr/>
            </a:pPr>
            <a:r>
              <a:rPr lang="es-UY" sz="2000" dirty="0" smtClean="0">
                <a:latin typeface="Arial" panose="020B0604020202020204" pitchFamily="34" charset="0"/>
                <a:cs typeface="Arial" panose="020B0604020202020204" pitchFamily="34" charset="0"/>
              </a:rPr>
              <a:t>Shopping Costa Urbana: donde hay diversos tipos de inversores con empresas textiles, de tecnología y hasta gastronómicas.</a:t>
            </a:r>
          </a:p>
          <a:p>
            <a:pPr marL="274320" indent="-274320" algn="just" eaLnBrk="1" fontAlgn="auto" hangingPunct="1">
              <a:lnSpc>
                <a:spcPct val="160000"/>
              </a:lnSpc>
              <a:spcAft>
                <a:spcPts val="0"/>
              </a:spcAft>
              <a:buClr>
                <a:schemeClr val="accent3"/>
              </a:buClr>
              <a:buFont typeface="Wingdings 2"/>
              <a:buChar char=""/>
              <a:defRPr/>
            </a:pPr>
            <a:r>
              <a:rPr lang="es-UY" sz="2000" dirty="0" smtClean="0">
                <a:latin typeface="Arial" panose="020B0604020202020204" pitchFamily="34" charset="0"/>
                <a:cs typeface="Arial" panose="020B0604020202020204" pitchFamily="34" charset="0"/>
              </a:rPr>
              <a:t>Ferreterías, pinturerías, barracas.</a:t>
            </a:r>
          </a:p>
          <a:p>
            <a:pPr marL="274320" indent="-274320" algn="just" eaLnBrk="1" fontAlgn="auto" hangingPunct="1">
              <a:lnSpc>
                <a:spcPct val="160000"/>
              </a:lnSpc>
              <a:spcAft>
                <a:spcPts val="0"/>
              </a:spcAft>
              <a:buClr>
                <a:schemeClr val="accent3"/>
              </a:buClr>
              <a:buFont typeface="Wingdings 2"/>
              <a:buChar char=""/>
              <a:defRPr/>
            </a:pPr>
            <a:r>
              <a:rPr lang="es-UY" sz="2000" dirty="0" smtClean="0">
                <a:latin typeface="Arial" panose="020B0604020202020204" pitchFamily="34" charset="0"/>
                <a:cs typeface="Arial" panose="020B0604020202020204" pitchFamily="34" charset="0"/>
              </a:rPr>
              <a:t>Supermercados: Disco, </a:t>
            </a:r>
            <a:r>
              <a:rPr lang="es-UY" sz="2000" dirty="0" err="1" smtClean="0">
                <a:latin typeface="Arial" panose="020B0604020202020204" pitchFamily="34" charset="0"/>
                <a:cs typeface="Arial" panose="020B0604020202020204" pitchFamily="34" charset="0"/>
              </a:rPr>
              <a:t>Multiahorro</a:t>
            </a:r>
            <a:r>
              <a:rPr lang="es-UY" sz="2000" dirty="0" smtClean="0">
                <a:latin typeface="Arial" panose="020B0604020202020204" pitchFamily="34" charset="0"/>
                <a:cs typeface="Arial" panose="020B0604020202020204" pitchFamily="34" charset="0"/>
              </a:rPr>
              <a:t>, Devoto, Tienda Inglesa, </a:t>
            </a:r>
            <a:r>
              <a:rPr lang="es-UY" sz="2000" dirty="0" err="1" smtClean="0">
                <a:latin typeface="Arial" panose="020B0604020202020204" pitchFamily="34" charset="0"/>
                <a:cs typeface="Arial" panose="020B0604020202020204" pitchFamily="34" charset="0"/>
              </a:rPr>
              <a:t>Géant</a:t>
            </a:r>
            <a:r>
              <a:rPr lang="es-UY" sz="2000" dirty="0" smtClean="0">
                <a:latin typeface="Arial" panose="020B0604020202020204" pitchFamily="34" charset="0"/>
                <a:cs typeface="Arial" panose="020B0604020202020204" pitchFamily="34" charset="0"/>
              </a:rPr>
              <a:t>, </a:t>
            </a:r>
            <a:r>
              <a:rPr lang="es-UY" sz="2000" dirty="0" err="1" smtClean="0">
                <a:latin typeface="Arial" panose="020B0604020202020204" pitchFamily="34" charset="0"/>
                <a:cs typeface="Arial" panose="020B0604020202020204" pitchFamily="34" charset="0"/>
              </a:rPr>
              <a:t>Macromercado</a:t>
            </a:r>
            <a:r>
              <a:rPr lang="es-UY" sz="2000" dirty="0" smtClean="0">
                <a:latin typeface="Arial" panose="020B0604020202020204" pitchFamily="34" charset="0"/>
                <a:cs typeface="Arial" panose="020B0604020202020204" pitchFamily="34" charset="0"/>
              </a:rPr>
              <a:t>, Ta-Ta y </a:t>
            </a:r>
            <a:r>
              <a:rPr lang="es-UY" sz="2000" dirty="0" err="1" smtClean="0">
                <a:latin typeface="Arial" panose="020B0604020202020204" pitchFamily="34" charset="0"/>
                <a:cs typeface="Arial" panose="020B0604020202020204" pitchFamily="34" charset="0"/>
              </a:rPr>
              <a:t>minimercados</a:t>
            </a:r>
            <a:r>
              <a:rPr lang="es-UY" sz="2000" dirty="0" smtClean="0">
                <a:latin typeface="Arial" panose="020B0604020202020204" pitchFamily="34" charset="0"/>
                <a:cs typeface="Arial" panose="020B0604020202020204" pitchFamily="34" charset="0"/>
              </a:rPr>
              <a:t>.</a:t>
            </a:r>
          </a:p>
          <a:p>
            <a:pPr marL="274320" indent="-274320" algn="just" eaLnBrk="1" fontAlgn="auto" hangingPunct="1">
              <a:lnSpc>
                <a:spcPct val="160000"/>
              </a:lnSpc>
              <a:spcAft>
                <a:spcPts val="0"/>
              </a:spcAft>
              <a:buClr>
                <a:schemeClr val="accent3"/>
              </a:buClr>
              <a:buFont typeface="Wingdings 2"/>
              <a:buChar char=""/>
              <a:defRPr/>
            </a:pPr>
            <a:r>
              <a:rPr lang="es-UY" sz="2000" dirty="0" smtClean="0">
                <a:latin typeface="Arial" panose="020B0604020202020204" pitchFamily="34" charset="0"/>
                <a:cs typeface="Arial" panose="020B0604020202020204" pitchFamily="34" charset="0"/>
              </a:rPr>
              <a:t>Empresas de rubro gastronómico. </a:t>
            </a:r>
          </a:p>
          <a:p>
            <a:pPr marL="274320" indent="-274320" algn="just" eaLnBrk="1" fontAlgn="auto" hangingPunct="1">
              <a:lnSpc>
                <a:spcPct val="160000"/>
              </a:lnSpc>
              <a:spcAft>
                <a:spcPts val="0"/>
              </a:spcAft>
              <a:buClr>
                <a:schemeClr val="accent3"/>
              </a:buClr>
              <a:buFont typeface="Wingdings 2"/>
              <a:buChar char=""/>
              <a:defRPr/>
            </a:pPr>
            <a:r>
              <a:rPr lang="es-UY" sz="2000" dirty="0" smtClean="0">
                <a:latin typeface="Arial" panose="020B0604020202020204" pitchFamily="34" charset="0"/>
                <a:cs typeface="Arial" panose="020B0604020202020204" pitchFamily="34" charset="0"/>
              </a:rPr>
              <a:t>Empresas de catering</a:t>
            </a:r>
            <a:endParaRPr lang="es-UY" sz="2000" dirty="0">
              <a:latin typeface="Arial" panose="020B0604020202020204" pitchFamily="34" charset="0"/>
              <a:cs typeface="Arial" panose="020B0604020202020204" pitchFamily="34" charset="0"/>
            </a:endParaRPr>
          </a:p>
        </p:txBody>
      </p:sp>
      <p:sp>
        <p:nvSpPr>
          <p:cNvPr id="32770" name="3 CuadroTexto"/>
          <p:cNvSpPr txBox="1">
            <a:spLocks noChangeArrowheads="1"/>
          </p:cNvSpPr>
          <p:nvPr/>
        </p:nvSpPr>
        <p:spPr bwMode="auto">
          <a:xfrm flipH="1">
            <a:off x="6429375" y="8774113"/>
            <a:ext cx="428625" cy="369887"/>
          </a:xfrm>
          <a:prstGeom prst="rect">
            <a:avLst/>
          </a:prstGeom>
          <a:noFill/>
          <a:ln w="9525">
            <a:noFill/>
            <a:miter lim="800000"/>
            <a:headEnd/>
            <a:tailEnd/>
          </a:ln>
        </p:spPr>
        <p:txBody>
          <a:bodyPr>
            <a:spAutoFit/>
          </a:bodyPr>
          <a:lstStyle/>
          <a:p>
            <a:r>
              <a:rPr lang="es-ES">
                <a:latin typeface="Constantia" pitchFamily="18" charset="0"/>
              </a:rPr>
              <a:t>16</a:t>
            </a:r>
          </a:p>
        </p:txBody>
      </p:sp>
      <p:sp>
        <p:nvSpPr>
          <p:cNvPr id="32771" name="4 Rectángulo"/>
          <p:cNvSpPr>
            <a:spLocks noChangeArrowheads="1"/>
          </p:cNvSpPr>
          <p:nvPr/>
        </p:nvSpPr>
        <p:spPr bwMode="auto">
          <a:xfrm>
            <a:off x="428625" y="785813"/>
            <a:ext cx="5929313" cy="1077912"/>
          </a:xfrm>
          <a:prstGeom prst="rect">
            <a:avLst/>
          </a:prstGeom>
          <a:noFill/>
          <a:ln w="9525">
            <a:noFill/>
            <a:miter lim="800000"/>
            <a:headEnd/>
            <a:tailEnd/>
          </a:ln>
        </p:spPr>
        <p:txBody>
          <a:bodyPr>
            <a:spAutoFit/>
          </a:bodyPr>
          <a:lstStyle/>
          <a:p>
            <a:r>
              <a:rPr lang="es-MX" sz="3200">
                <a:solidFill>
                  <a:schemeClr val="tx2"/>
                </a:solidFill>
                <a:latin typeface="Aharoni" pitchFamily="2" charset="-79"/>
                <a:cs typeface="Aharoni" pitchFamily="2" charset="-79"/>
              </a:rPr>
              <a:t> Facilidad de los clientes en el acceso del local:</a:t>
            </a:r>
            <a:endParaRPr lang="es-ES" sz="3200">
              <a:latin typeface="Constantia" pitchFamily="18"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Título 1"/>
          <p:cNvSpPr>
            <a:spLocks noGrp="1"/>
          </p:cNvSpPr>
          <p:nvPr>
            <p:ph type="title"/>
          </p:nvPr>
        </p:nvSpPr>
        <p:spPr/>
        <p:txBody>
          <a:bodyPr/>
          <a:lstStyle/>
          <a:p>
            <a:pPr eaLnBrk="1" hangingPunct="1"/>
            <a:r>
              <a:rPr lang="es-MX" sz="4000" smtClean="0">
                <a:latin typeface="Aharoni" pitchFamily="2" charset="-79"/>
                <a:cs typeface="Aharoni" pitchFamily="2" charset="-79"/>
              </a:rPr>
              <a:t> Facilidad de los clientes en el acceso del local:</a:t>
            </a:r>
            <a:endParaRPr lang="es-UY" sz="3600" smtClean="0"/>
          </a:p>
        </p:txBody>
      </p:sp>
      <p:sp>
        <p:nvSpPr>
          <p:cNvPr id="33794" name="Marcador de contenido 2"/>
          <p:cNvSpPr>
            <a:spLocks noGrp="1"/>
          </p:cNvSpPr>
          <p:nvPr>
            <p:ph idx="1"/>
          </p:nvPr>
        </p:nvSpPr>
        <p:spPr/>
        <p:txBody>
          <a:bodyPr/>
          <a:lstStyle/>
          <a:p>
            <a:pPr algn="just" eaLnBrk="1" hangingPunct="1">
              <a:lnSpc>
                <a:spcPct val="150000"/>
              </a:lnSpc>
              <a:buFont typeface="Wingdings 2" pitchFamily="18" charset="2"/>
              <a:buNone/>
            </a:pPr>
            <a:r>
              <a:rPr lang="es-UY" sz="2800" smtClean="0">
                <a:latin typeface="Arial" charset="0"/>
                <a:cs typeface="Arial" charset="0"/>
              </a:rPr>
              <a:t> </a:t>
            </a:r>
            <a:r>
              <a:rPr lang="es-UY" sz="2000" smtClean="0">
                <a:latin typeface="Arial" charset="0"/>
                <a:cs typeface="Arial" charset="0"/>
              </a:rPr>
              <a:t>	Nuestro personal está integrado por  egresados y estudiantes de U.T.U Solymar, que residen en la zona, lo  que nos da la seguridad de que los mismos no tendrán problemas de locomoción, y en feriados podremos ir por ellos sin dificultad. </a:t>
            </a:r>
          </a:p>
          <a:p>
            <a:pPr algn="just" eaLnBrk="1" hangingPunct="1">
              <a:lnSpc>
                <a:spcPct val="150000"/>
              </a:lnSpc>
              <a:buFont typeface="Wingdings 2" pitchFamily="18" charset="2"/>
              <a:buNone/>
            </a:pPr>
            <a:endParaRPr lang="es-UY" sz="2000" smtClean="0">
              <a:latin typeface="Arial" charset="0"/>
              <a:cs typeface="Arial" charset="0"/>
            </a:endParaRPr>
          </a:p>
          <a:p>
            <a:pPr algn="just" eaLnBrk="1" hangingPunct="1">
              <a:lnSpc>
                <a:spcPct val="150000"/>
              </a:lnSpc>
              <a:buFont typeface="Wingdings 2" pitchFamily="18" charset="2"/>
              <a:buNone/>
            </a:pPr>
            <a:r>
              <a:rPr lang="es-UY" sz="2000" smtClean="0">
                <a:latin typeface="Arial" charset="0"/>
                <a:cs typeface="Arial" charset="0"/>
              </a:rPr>
              <a:t>	Nuestros proveedores, quienes llegan con su mercadería a la hora y día acordado sin dificultad alguna, nos dan la seguridad de haber elegido un buen punto estratégico.</a:t>
            </a:r>
            <a:endParaRPr lang="es-UY" sz="2000" smtClean="0"/>
          </a:p>
        </p:txBody>
      </p:sp>
      <p:sp>
        <p:nvSpPr>
          <p:cNvPr id="33795" name="3 CuadroTexto"/>
          <p:cNvSpPr txBox="1">
            <a:spLocks noChangeArrowheads="1"/>
          </p:cNvSpPr>
          <p:nvPr/>
        </p:nvSpPr>
        <p:spPr bwMode="auto">
          <a:xfrm>
            <a:off x="6429375" y="8774113"/>
            <a:ext cx="428625" cy="369887"/>
          </a:xfrm>
          <a:prstGeom prst="rect">
            <a:avLst/>
          </a:prstGeom>
          <a:noFill/>
          <a:ln w="9525">
            <a:noFill/>
            <a:miter lim="800000"/>
            <a:headEnd/>
            <a:tailEnd/>
          </a:ln>
        </p:spPr>
        <p:txBody>
          <a:bodyPr>
            <a:spAutoFit/>
          </a:bodyPr>
          <a:lstStyle/>
          <a:p>
            <a:r>
              <a:rPr lang="es-ES">
                <a:latin typeface="Constantia" pitchFamily="18" charset="0"/>
              </a:rPr>
              <a:t>17</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1 Título"/>
          <p:cNvSpPr>
            <a:spLocks noGrp="1"/>
          </p:cNvSpPr>
          <p:nvPr>
            <p:ph type="title"/>
          </p:nvPr>
        </p:nvSpPr>
        <p:spPr>
          <a:xfrm>
            <a:off x="428625" y="214313"/>
            <a:ext cx="6172200" cy="1524000"/>
          </a:xfrm>
        </p:spPr>
        <p:txBody>
          <a:bodyPr/>
          <a:lstStyle/>
          <a:p>
            <a:pPr eaLnBrk="1" hangingPunct="1"/>
            <a:r>
              <a:rPr lang="es-ES" smtClean="0">
                <a:latin typeface="Aharoni" pitchFamily="2" charset="-79"/>
                <a:cs typeface="Aharoni" pitchFamily="2" charset="-79"/>
              </a:rPr>
              <a:t>Índice</a:t>
            </a:r>
          </a:p>
        </p:txBody>
      </p:sp>
      <p:sp>
        <p:nvSpPr>
          <p:cNvPr id="16386" name="2 Marcador de contenido"/>
          <p:cNvSpPr>
            <a:spLocks noGrp="1"/>
          </p:cNvSpPr>
          <p:nvPr>
            <p:ph idx="1"/>
          </p:nvPr>
        </p:nvSpPr>
        <p:spPr>
          <a:xfrm>
            <a:off x="214313" y="1928813"/>
            <a:ext cx="6172200" cy="7215187"/>
          </a:xfrm>
        </p:spPr>
        <p:txBody>
          <a:bodyPr/>
          <a:lstStyle/>
          <a:p>
            <a:pPr eaLnBrk="1" hangingPunct="1">
              <a:lnSpc>
                <a:spcPct val="150000"/>
              </a:lnSpc>
            </a:pPr>
            <a:r>
              <a:rPr lang="es-ES" sz="1600" smtClean="0">
                <a:latin typeface="Arial" charset="0"/>
                <a:cs typeface="Arial" charset="0"/>
              </a:rPr>
              <a:t>Resumen ejecutivo_ pág. 1</a:t>
            </a:r>
          </a:p>
          <a:p>
            <a:pPr eaLnBrk="1" hangingPunct="1">
              <a:lnSpc>
                <a:spcPct val="150000"/>
              </a:lnSpc>
            </a:pPr>
            <a:r>
              <a:rPr lang="es-ES" sz="1600" smtClean="0">
                <a:latin typeface="Arial" charset="0"/>
                <a:cs typeface="Arial" charset="0"/>
              </a:rPr>
              <a:t>Descripción de la empresa_ pág. 2,3</a:t>
            </a:r>
          </a:p>
          <a:p>
            <a:pPr eaLnBrk="1" hangingPunct="1">
              <a:lnSpc>
                <a:spcPct val="150000"/>
              </a:lnSpc>
            </a:pPr>
            <a:r>
              <a:rPr lang="es-ES" sz="1600" smtClean="0">
                <a:latin typeface="Arial" charset="0"/>
                <a:cs typeface="Arial" charset="0"/>
              </a:rPr>
              <a:t>Descripción del negocio_ pág. 4,5</a:t>
            </a:r>
          </a:p>
          <a:p>
            <a:pPr eaLnBrk="1" hangingPunct="1">
              <a:lnSpc>
                <a:spcPct val="150000"/>
              </a:lnSpc>
            </a:pPr>
            <a:r>
              <a:rPr lang="es-ES" sz="1600" smtClean="0">
                <a:latin typeface="Arial" charset="0"/>
                <a:cs typeface="Arial" charset="0"/>
              </a:rPr>
              <a:t>Misión, visión, objetivos, principios y valores</a:t>
            </a:r>
          </a:p>
          <a:p>
            <a:pPr eaLnBrk="1" hangingPunct="1">
              <a:lnSpc>
                <a:spcPct val="150000"/>
              </a:lnSpc>
              <a:buFont typeface="Wingdings 2" pitchFamily="18" charset="2"/>
              <a:buNone/>
            </a:pPr>
            <a:r>
              <a:rPr lang="es-ES" sz="1600" smtClean="0">
                <a:latin typeface="Arial" charset="0"/>
                <a:cs typeface="Arial" charset="0"/>
              </a:rPr>
              <a:t>    _pág. 6,7,8,9 </a:t>
            </a:r>
          </a:p>
          <a:p>
            <a:pPr eaLnBrk="1" hangingPunct="1">
              <a:lnSpc>
                <a:spcPct val="150000"/>
              </a:lnSpc>
            </a:pPr>
            <a:r>
              <a:rPr lang="es-ES" sz="1600" smtClean="0">
                <a:latin typeface="Arial" charset="0"/>
                <a:cs typeface="Arial" charset="0"/>
              </a:rPr>
              <a:t>Descripción  general del mercado_ pág. 10</a:t>
            </a:r>
          </a:p>
          <a:p>
            <a:pPr eaLnBrk="1" hangingPunct="1">
              <a:lnSpc>
                <a:spcPct val="150000"/>
              </a:lnSpc>
            </a:pPr>
            <a:r>
              <a:rPr lang="es-ES" sz="1600" smtClean="0">
                <a:latin typeface="Arial" charset="0"/>
                <a:cs typeface="Arial" charset="0"/>
              </a:rPr>
              <a:t>Descripción de los aspectos relevantes a la localización_ pág. 11,12,13</a:t>
            </a:r>
          </a:p>
          <a:p>
            <a:pPr eaLnBrk="1" hangingPunct="1">
              <a:lnSpc>
                <a:spcPct val="150000"/>
              </a:lnSpc>
            </a:pPr>
            <a:r>
              <a:rPr lang="es-ES" sz="1600" smtClean="0">
                <a:latin typeface="Arial" charset="0"/>
                <a:cs typeface="Arial" charset="0"/>
              </a:rPr>
              <a:t>Facilidad de los clientes en el acceso del local_ pág. 14,15,16,17</a:t>
            </a:r>
          </a:p>
          <a:p>
            <a:pPr eaLnBrk="1" hangingPunct="1">
              <a:lnSpc>
                <a:spcPct val="150000"/>
              </a:lnSpc>
            </a:pPr>
            <a:r>
              <a:rPr lang="es-ES" sz="1600" smtClean="0">
                <a:latin typeface="Arial" charset="0"/>
                <a:cs typeface="Arial" charset="0"/>
              </a:rPr>
              <a:t>Plan de marketing_ pág. 18,19,20,21,22,23,24</a:t>
            </a:r>
          </a:p>
          <a:p>
            <a:pPr eaLnBrk="1" hangingPunct="1">
              <a:lnSpc>
                <a:spcPct val="150000"/>
              </a:lnSpc>
            </a:pPr>
            <a:r>
              <a:rPr lang="es-UY" sz="1600" smtClean="0">
                <a:latin typeface="Arial" charset="0"/>
                <a:cs typeface="Arial" charset="0"/>
              </a:rPr>
              <a:t>Plan de operaciones y administración financiera_ pág. 25,26</a:t>
            </a:r>
            <a:endParaRPr lang="es-ES" sz="1600" smtClean="0">
              <a:latin typeface="Arial" charset="0"/>
              <a:cs typeface="Arial" charset="0"/>
            </a:endParaRPr>
          </a:p>
          <a:p>
            <a:pPr eaLnBrk="1" hangingPunct="1"/>
            <a:r>
              <a:rPr lang="es-ES" sz="1600" smtClean="0">
                <a:latin typeface="Arial" charset="0"/>
                <a:cs typeface="Arial" charset="0"/>
              </a:rPr>
              <a:t>Fotos del mobiliario_ pág. 27,28,29,30</a:t>
            </a:r>
          </a:p>
          <a:p>
            <a:pPr eaLnBrk="1" hangingPunct="1"/>
            <a:r>
              <a:rPr lang="es-ES" sz="1600" smtClean="0">
                <a:latin typeface="Arial" charset="0"/>
                <a:cs typeface="Arial" charset="0"/>
              </a:rPr>
              <a:t>Menu fijo_ pág. 31</a:t>
            </a:r>
          </a:p>
          <a:p>
            <a:pPr eaLnBrk="1" hangingPunct="1"/>
            <a:r>
              <a:rPr lang="es-ES" sz="1600" smtClean="0">
                <a:latin typeface="Arial" charset="0"/>
                <a:cs typeface="Arial" charset="0"/>
              </a:rPr>
              <a:t>Plan de gerenciamiento</a:t>
            </a:r>
          </a:p>
          <a:p>
            <a:pPr eaLnBrk="1" hangingPunct="1"/>
            <a:r>
              <a:rPr lang="es-ES" sz="1600" smtClean="0">
                <a:latin typeface="Arial" charset="0"/>
                <a:cs typeface="Arial" charset="0"/>
              </a:rPr>
              <a:t>F.O.D.A.</a:t>
            </a: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1 Título"/>
          <p:cNvSpPr>
            <a:spLocks noGrp="1"/>
          </p:cNvSpPr>
          <p:nvPr>
            <p:ph type="title"/>
          </p:nvPr>
        </p:nvSpPr>
        <p:spPr>
          <a:xfrm>
            <a:off x="357188" y="571500"/>
            <a:ext cx="6172200" cy="976313"/>
          </a:xfrm>
        </p:spPr>
        <p:txBody>
          <a:bodyPr/>
          <a:lstStyle/>
          <a:p>
            <a:pPr algn="ctr" eaLnBrk="1" hangingPunct="1"/>
            <a:r>
              <a:rPr lang="es-ES" sz="3600" smtClean="0">
                <a:latin typeface="Aharoni" pitchFamily="2" charset="-79"/>
                <a:cs typeface="Aharoni" pitchFamily="2" charset="-79"/>
              </a:rPr>
              <a:t>Plan de marketing</a:t>
            </a:r>
          </a:p>
        </p:txBody>
      </p:sp>
      <p:sp>
        <p:nvSpPr>
          <p:cNvPr id="34818" name="2 Marcador de contenido"/>
          <p:cNvSpPr>
            <a:spLocks noGrp="1"/>
          </p:cNvSpPr>
          <p:nvPr>
            <p:ph idx="1"/>
          </p:nvPr>
        </p:nvSpPr>
        <p:spPr>
          <a:xfrm>
            <a:off x="285750" y="2357438"/>
            <a:ext cx="6172200" cy="5851525"/>
          </a:xfrm>
        </p:spPr>
        <p:txBody>
          <a:bodyPr/>
          <a:lstStyle/>
          <a:p>
            <a:pPr algn="just" eaLnBrk="1" hangingPunct="1">
              <a:lnSpc>
                <a:spcPct val="150000"/>
              </a:lnSpc>
            </a:pPr>
            <a:r>
              <a:rPr lang="es-UY" sz="2000" smtClean="0">
                <a:latin typeface="Arial" charset="0"/>
                <a:cs typeface="Arial" charset="0"/>
              </a:rPr>
              <a:t>Estudio de mercado.</a:t>
            </a:r>
            <a:endParaRPr lang="es-ES" sz="2000" smtClean="0">
              <a:latin typeface="Arial" charset="0"/>
              <a:cs typeface="Arial" charset="0"/>
            </a:endParaRPr>
          </a:p>
          <a:p>
            <a:pPr algn="just" eaLnBrk="1" hangingPunct="1">
              <a:lnSpc>
                <a:spcPct val="150000"/>
              </a:lnSpc>
              <a:buFont typeface="Wingdings 2" pitchFamily="18" charset="2"/>
              <a:buNone/>
            </a:pPr>
            <a:r>
              <a:rPr lang="es-UY" sz="2000" smtClean="0">
                <a:latin typeface="Arial" charset="0"/>
                <a:cs typeface="Arial" charset="0"/>
              </a:rPr>
              <a:t>    La empresa realizó una investigación  de mercado para obtener datos más precisos del tipo de consumidores a los que se va a dirigir.</a:t>
            </a:r>
            <a:endParaRPr lang="es-ES" sz="2000" smtClean="0">
              <a:latin typeface="Arial" charset="0"/>
              <a:cs typeface="Arial" charset="0"/>
            </a:endParaRPr>
          </a:p>
          <a:p>
            <a:pPr algn="just" eaLnBrk="1" hangingPunct="1">
              <a:lnSpc>
                <a:spcPct val="150000"/>
              </a:lnSpc>
              <a:buFont typeface="Wingdings 2" pitchFamily="18" charset="2"/>
              <a:buNone/>
            </a:pPr>
            <a:r>
              <a:rPr lang="es-UY" sz="2000" smtClean="0">
                <a:latin typeface="Arial" charset="0"/>
                <a:cs typeface="Arial" charset="0"/>
              </a:rPr>
              <a:t>    Para recabar la información se utilizaron:</a:t>
            </a:r>
            <a:endParaRPr lang="es-ES" sz="2000" smtClean="0">
              <a:latin typeface="Arial" charset="0"/>
              <a:cs typeface="Arial" charset="0"/>
            </a:endParaRPr>
          </a:p>
          <a:p>
            <a:pPr algn="just" eaLnBrk="1" hangingPunct="1">
              <a:lnSpc>
                <a:spcPct val="150000"/>
              </a:lnSpc>
              <a:buFont typeface="Wingdings" pitchFamily="2" charset="2"/>
              <a:buChar char="Ø"/>
            </a:pPr>
            <a:r>
              <a:rPr lang="es-UY" sz="2000" smtClean="0">
                <a:latin typeface="Arial" charset="0"/>
                <a:cs typeface="Arial" charset="0"/>
              </a:rPr>
              <a:t>    encuestas (telefónicas y personales)</a:t>
            </a:r>
            <a:endParaRPr lang="es-ES" sz="2000" smtClean="0">
              <a:latin typeface="Arial" charset="0"/>
              <a:cs typeface="Arial" charset="0"/>
            </a:endParaRPr>
          </a:p>
          <a:p>
            <a:pPr algn="just" eaLnBrk="1" hangingPunct="1">
              <a:lnSpc>
                <a:spcPct val="150000"/>
              </a:lnSpc>
              <a:buFont typeface="Wingdings" pitchFamily="2" charset="2"/>
              <a:buChar char="Ø"/>
            </a:pPr>
            <a:r>
              <a:rPr lang="es-UY" sz="2000" smtClean="0">
                <a:latin typeface="Arial" charset="0"/>
                <a:cs typeface="Arial" charset="0"/>
              </a:rPr>
              <a:t>    encuestas vía e-mail.</a:t>
            </a:r>
            <a:endParaRPr lang="es-ES" sz="2000" smtClean="0">
              <a:latin typeface="Arial" charset="0"/>
              <a:cs typeface="Arial" charset="0"/>
            </a:endParaRPr>
          </a:p>
          <a:p>
            <a:pPr algn="just" eaLnBrk="1" hangingPunct="1">
              <a:lnSpc>
                <a:spcPct val="150000"/>
              </a:lnSpc>
              <a:buFont typeface="Wingdings 2" pitchFamily="18" charset="2"/>
              <a:buNone/>
            </a:pPr>
            <a:r>
              <a:rPr lang="es-UY" sz="2000" smtClean="0">
                <a:latin typeface="Arial" charset="0"/>
                <a:cs typeface="Arial" charset="0"/>
              </a:rPr>
              <a:t>    Se tomaron como muestra 25 personas de San José de Carrasco y 25 personas de Shangrila. A raíz de este estudio se pudo detectar que existe una necesidad de un producto gastronómico que salga de los cotidiano, un producto “innovador”.</a:t>
            </a:r>
            <a:endParaRPr lang="es-ES" sz="2000" smtClean="0">
              <a:latin typeface="Arial" charset="0"/>
              <a:cs typeface="Arial" charset="0"/>
            </a:endParaRPr>
          </a:p>
          <a:p>
            <a:pPr eaLnBrk="1" hangingPunct="1">
              <a:buFont typeface="Wingdings 2" pitchFamily="18" charset="2"/>
              <a:buNone/>
            </a:pPr>
            <a:endParaRPr lang="es-ES" sz="2000" smtClean="0">
              <a:latin typeface="Arial" charset="0"/>
              <a:cs typeface="Arial" charset="0"/>
            </a:endParaRPr>
          </a:p>
        </p:txBody>
      </p:sp>
      <p:sp>
        <p:nvSpPr>
          <p:cNvPr id="34819" name="3 CuadroTexto"/>
          <p:cNvSpPr txBox="1">
            <a:spLocks noChangeArrowheads="1"/>
          </p:cNvSpPr>
          <p:nvPr/>
        </p:nvSpPr>
        <p:spPr bwMode="auto">
          <a:xfrm>
            <a:off x="6537325" y="8774113"/>
            <a:ext cx="641350" cy="369887"/>
          </a:xfrm>
          <a:prstGeom prst="rect">
            <a:avLst/>
          </a:prstGeom>
          <a:noFill/>
          <a:ln w="9525">
            <a:noFill/>
            <a:miter lim="800000"/>
            <a:headEnd/>
            <a:tailEnd/>
          </a:ln>
        </p:spPr>
        <p:txBody>
          <a:bodyPr>
            <a:spAutoFit/>
          </a:bodyPr>
          <a:lstStyle/>
          <a:p>
            <a:r>
              <a:rPr lang="es-ES">
                <a:latin typeface="Constantia" pitchFamily="18" charset="0"/>
              </a:rPr>
              <a:t>18</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Título 1"/>
          <p:cNvSpPr>
            <a:spLocks noGrp="1"/>
          </p:cNvSpPr>
          <p:nvPr>
            <p:ph type="title"/>
          </p:nvPr>
        </p:nvSpPr>
        <p:spPr>
          <a:xfrm>
            <a:off x="342900" y="938213"/>
            <a:ext cx="6172200" cy="825500"/>
          </a:xfrm>
        </p:spPr>
        <p:txBody>
          <a:bodyPr/>
          <a:lstStyle/>
          <a:p>
            <a:pPr algn="ctr" eaLnBrk="1" hangingPunct="1"/>
            <a:r>
              <a:rPr lang="es-ES" sz="3600" smtClean="0">
                <a:latin typeface="Aharoni" pitchFamily="2" charset="-79"/>
                <a:cs typeface="Aharoni" pitchFamily="2" charset="-79"/>
              </a:rPr>
              <a:t>Plan de marketing</a:t>
            </a:r>
            <a:endParaRPr lang="es-UY" sz="3600" smtClean="0"/>
          </a:p>
        </p:txBody>
      </p:sp>
      <p:sp>
        <p:nvSpPr>
          <p:cNvPr id="3" name="Marcador de contenido 2"/>
          <p:cNvSpPr>
            <a:spLocks noGrp="1"/>
          </p:cNvSpPr>
          <p:nvPr>
            <p:ph idx="1"/>
          </p:nvPr>
        </p:nvSpPr>
        <p:spPr/>
        <p:txBody>
          <a:bodyPr>
            <a:normAutofit/>
          </a:bodyPr>
          <a:lstStyle/>
          <a:p>
            <a:pPr marL="0" indent="0" algn="just" eaLnBrk="1" fontAlgn="auto" hangingPunct="1">
              <a:lnSpc>
                <a:spcPct val="150000"/>
              </a:lnSpc>
              <a:spcAft>
                <a:spcPts val="0"/>
              </a:spcAft>
              <a:buClr>
                <a:schemeClr val="accent3"/>
              </a:buClr>
              <a:buFont typeface="Wingdings 2"/>
              <a:buNone/>
              <a:defRPr/>
            </a:pPr>
            <a:r>
              <a:rPr lang="es-UY" sz="2000" dirty="0" smtClean="0">
                <a:latin typeface="Arial" pitchFamily="34" charset="0"/>
                <a:cs typeface="Arial" pitchFamily="34" charset="0"/>
              </a:rPr>
              <a:t>Pastas </a:t>
            </a:r>
            <a:r>
              <a:rPr lang="es-UY" sz="2000" dirty="0">
                <a:latin typeface="Arial" pitchFamily="34" charset="0"/>
                <a:cs typeface="Arial" pitchFamily="34" charset="0"/>
              </a:rPr>
              <a:t>Juveniles se encuentra dentro del tipo de mercado de consumo de bienes y servicios, y </a:t>
            </a:r>
            <a:r>
              <a:rPr lang="es-UY" sz="2000" dirty="0" smtClean="0">
                <a:latin typeface="Arial" pitchFamily="34" charset="0"/>
                <a:cs typeface="Arial" pitchFamily="34" charset="0"/>
              </a:rPr>
              <a:t>ésta </a:t>
            </a:r>
            <a:r>
              <a:rPr lang="es-UY" sz="2000" dirty="0">
                <a:latin typeface="Arial" pitchFamily="34" charset="0"/>
                <a:cs typeface="Arial" pitchFamily="34" charset="0"/>
              </a:rPr>
              <a:t>empresa tiene como fin el satisfacer la necesidad o el deseo de obtener cenas y almuerzos que se salgan de la comida cotidiana, sin el menor esfuerzo por parte del </a:t>
            </a:r>
            <a:r>
              <a:rPr lang="es-UY" sz="2000" dirty="0" smtClean="0">
                <a:latin typeface="Arial" pitchFamily="34" charset="0"/>
                <a:cs typeface="Arial" pitchFamily="34" charset="0"/>
              </a:rPr>
              <a:t>cliente.</a:t>
            </a:r>
          </a:p>
          <a:p>
            <a:pPr marL="0" indent="0" algn="just" eaLnBrk="1" fontAlgn="auto" hangingPunct="1">
              <a:lnSpc>
                <a:spcPct val="150000"/>
              </a:lnSpc>
              <a:spcAft>
                <a:spcPts val="0"/>
              </a:spcAft>
              <a:buClr>
                <a:schemeClr val="accent3"/>
              </a:buClr>
              <a:buFont typeface="Wingdings 2"/>
              <a:buNone/>
              <a:defRPr/>
            </a:pPr>
            <a:r>
              <a:rPr lang="es-ES" sz="2000" dirty="0">
                <a:latin typeface="Arial" pitchFamily="34" charset="0"/>
                <a:cs typeface="Arial" pitchFamily="34" charset="0"/>
              </a:rPr>
              <a:t> Donde el tipo de compradores son individuos de casi cualquier clase social. Intentamos adaptarnos, dentro de lo posible, a la economía de nuestros clientes.</a:t>
            </a:r>
          </a:p>
          <a:p>
            <a:pPr marL="274320" indent="-274320" eaLnBrk="1" fontAlgn="auto" hangingPunct="1">
              <a:spcAft>
                <a:spcPts val="0"/>
              </a:spcAft>
              <a:buClr>
                <a:schemeClr val="accent3"/>
              </a:buClr>
              <a:buFont typeface="Wingdings 2"/>
              <a:buChar char=""/>
              <a:defRPr/>
            </a:pPr>
            <a:endParaRPr lang="es-UY" dirty="0"/>
          </a:p>
        </p:txBody>
      </p:sp>
      <p:sp>
        <p:nvSpPr>
          <p:cNvPr id="35843" name="3 CuadroTexto"/>
          <p:cNvSpPr txBox="1">
            <a:spLocks noChangeArrowheads="1"/>
          </p:cNvSpPr>
          <p:nvPr/>
        </p:nvSpPr>
        <p:spPr bwMode="auto">
          <a:xfrm>
            <a:off x="6429375" y="8774113"/>
            <a:ext cx="428625" cy="369887"/>
          </a:xfrm>
          <a:prstGeom prst="rect">
            <a:avLst/>
          </a:prstGeom>
          <a:noFill/>
          <a:ln w="9525">
            <a:noFill/>
            <a:miter lim="800000"/>
            <a:headEnd/>
            <a:tailEnd/>
          </a:ln>
        </p:spPr>
        <p:txBody>
          <a:bodyPr>
            <a:spAutoFit/>
          </a:bodyPr>
          <a:lstStyle/>
          <a:p>
            <a:r>
              <a:rPr lang="es-ES">
                <a:latin typeface="Constantia" pitchFamily="18" charset="0"/>
              </a:rPr>
              <a:t>19</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0" y="468313"/>
            <a:ext cx="6858000" cy="8175625"/>
          </a:xfrm>
        </p:spPr>
        <p:txBody>
          <a:bodyPr>
            <a:noAutofit/>
          </a:bodyPr>
          <a:lstStyle/>
          <a:p>
            <a:pPr marL="274320" indent="-274320" eaLnBrk="1" fontAlgn="auto" hangingPunct="1">
              <a:spcAft>
                <a:spcPts val="0"/>
              </a:spcAft>
              <a:buClr>
                <a:schemeClr val="accent3"/>
              </a:buClr>
              <a:buFont typeface="Wingdings 2"/>
              <a:buChar char=""/>
              <a:defRPr/>
            </a:pPr>
            <a:endParaRPr lang="es-UY" sz="2000" dirty="0" smtClean="0">
              <a:latin typeface="Arial" pitchFamily="34" charset="0"/>
              <a:cs typeface="Arial" pitchFamily="34" charset="0"/>
            </a:endParaRPr>
          </a:p>
          <a:p>
            <a:pPr marL="0" indent="0" eaLnBrk="1" fontAlgn="auto" hangingPunct="1">
              <a:lnSpc>
                <a:spcPct val="150000"/>
              </a:lnSpc>
              <a:spcAft>
                <a:spcPts val="0"/>
              </a:spcAft>
              <a:buClr>
                <a:schemeClr val="accent3"/>
              </a:buClr>
              <a:buFont typeface="Wingdings 2"/>
              <a:buNone/>
              <a:defRPr/>
            </a:pPr>
            <a:r>
              <a:rPr lang="es-UY" sz="2000" dirty="0">
                <a:latin typeface="Arial" pitchFamily="34" charset="0"/>
                <a:cs typeface="Arial" pitchFamily="34" charset="0"/>
              </a:rPr>
              <a:t> </a:t>
            </a:r>
            <a:r>
              <a:rPr lang="es-UY" sz="2000" dirty="0" smtClean="0">
                <a:latin typeface="Arial" pitchFamily="34" charset="0"/>
                <a:cs typeface="Arial" pitchFamily="34" charset="0"/>
              </a:rPr>
              <a:t>  </a:t>
            </a:r>
            <a:r>
              <a:rPr lang="es-UY" sz="2000" b="1" dirty="0" smtClean="0">
                <a:latin typeface="Arial" pitchFamily="34" charset="0"/>
                <a:cs typeface="Arial" pitchFamily="34" charset="0"/>
              </a:rPr>
              <a:t>Segmentación</a:t>
            </a:r>
            <a:endParaRPr lang="es-ES" sz="2000" b="1" dirty="0" smtClean="0">
              <a:latin typeface="Arial" pitchFamily="34" charset="0"/>
              <a:cs typeface="Arial" pitchFamily="34" charset="0"/>
            </a:endParaRPr>
          </a:p>
          <a:p>
            <a:pPr marL="274320" indent="-274320" eaLnBrk="1" fontAlgn="auto" hangingPunct="1">
              <a:lnSpc>
                <a:spcPct val="150000"/>
              </a:lnSpc>
              <a:spcAft>
                <a:spcPts val="0"/>
              </a:spcAft>
              <a:buClr>
                <a:schemeClr val="accent3"/>
              </a:buClr>
              <a:buFont typeface="Wingdings 2"/>
              <a:buNone/>
              <a:defRPr/>
            </a:pPr>
            <a:r>
              <a:rPr lang="es-UY" sz="2000" dirty="0" smtClean="0">
                <a:latin typeface="Arial" pitchFamily="34" charset="0"/>
                <a:cs typeface="Arial" pitchFamily="34" charset="0"/>
              </a:rPr>
              <a:t> Para realizar la segmentación nos basamos en la investigación de mercado mencionada anteriormente.     El objetivo de la misma es conocer nuestro mercado meta, y poder definir una mejor estrategia de marketing.</a:t>
            </a:r>
          </a:p>
          <a:p>
            <a:pPr marL="274320" indent="-274320" eaLnBrk="1" fontAlgn="auto" hangingPunct="1">
              <a:lnSpc>
                <a:spcPct val="150000"/>
              </a:lnSpc>
              <a:spcAft>
                <a:spcPts val="0"/>
              </a:spcAft>
              <a:buClr>
                <a:schemeClr val="accent3"/>
              </a:buClr>
              <a:buFont typeface="Wingdings 2"/>
              <a:buNone/>
              <a:defRPr/>
            </a:pPr>
            <a:endParaRPr lang="es-UY" sz="2000" dirty="0" smtClean="0">
              <a:latin typeface="Arial" pitchFamily="34" charset="0"/>
              <a:cs typeface="Arial" pitchFamily="34" charset="0"/>
            </a:endParaRPr>
          </a:p>
          <a:p>
            <a:pPr marL="274320" indent="-274320" eaLnBrk="1" fontAlgn="auto" hangingPunct="1">
              <a:lnSpc>
                <a:spcPct val="150000"/>
              </a:lnSpc>
              <a:spcAft>
                <a:spcPts val="0"/>
              </a:spcAft>
              <a:buClr>
                <a:schemeClr val="accent3"/>
              </a:buClr>
              <a:buFont typeface="Wingdings" panose="05000000000000000000" pitchFamily="2" charset="2"/>
              <a:buChar char="§"/>
              <a:defRPr/>
            </a:pPr>
            <a:r>
              <a:rPr lang="es-UY" sz="2000" dirty="0" smtClean="0">
                <a:latin typeface="Arial" pitchFamily="34" charset="0"/>
                <a:cs typeface="Arial" pitchFamily="34" charset="0"/>
              </a:rPr>
              <a:t>Geográfico: nos enfocaremos en el balneario de </a:t>
            </a:r>
            <a:r>
              <a:rPr lang="es-UY" sz="2000" dirty="0" err="1" smtClean="0">
                <a:latin typeface="Arial" pitchFamily="34" charset="0"/>
                <a:cs typeface="Arial" pitchFamily="34" charset="0"/>
              </a:rPr>
              <a:t>Shangrilá</a:t>
            </a:r>
            <a:r>
              <a:rPr lang="es-UY" sz="2000" dirty="0" smtClean="0">
                <a:latin typeface="Arial" pitchFamily="34" charset="0"/>
                <a:cs typeface="Arial" pitchFamily="34" charset="0"/>
              </a:rPr>
              <a:t> y San José de Carrasco.  </a:t>
            </a:r>
          </a:p>
          <a:p>
            <a:pPr marL="274320" indent="-274320" eaLnBrk="1" fontAlgn="auto" hangingPunct="1">
              <a:lnSpc>
                <a:spcPct val="150000"/>
              </a:lnSpc>
              <a:spcAft>
                <a:spcPts val="0"/>
              </a:spcAft>
              <a:buClr>
                <a:schemeClr val="accent3"/>
              </a:buClr>
              <a:buFont typeface="Wingdings" panose="05000000000000000000" pitchFamily="2" charset="2"/>
              <a:buChar char="§"/>
              <a:defRPr/>
            </a:pPr>
            <a:r>
              <a:rPr lang="es-ES" sz="2000" dirty="0" smtClean="0">
                <a:latin typeface="Arial" pitchFamily="34" charset="0"/>
                <a:cs typeface="Arial" pitchFamily="34" charset="0"/>
              </a:rPr>
              <a:t>Demográfico:  todas las edades, hombres y mujeres de nivel socioeconómico medio-bajo, medio-                                        medio y medio-alto</a:t>
            </a:r>
          </a:p>
          <a:p>
            <a:pPr marL="274320" indent="-274320" eaLnBrk="1" hangingPunct="1">
              <a:lnSpc>
                <a:spcPct val="150000"/>
              </a:lnSpc>
              <a:spcBef>
                <a:spcPct val="0"/>
              </a:spcBef>
              <a:buClrTx/>
              <a:buSzTx/>
              <a:buFont typeface="Wingdings" panose="05000000000000000000" pitchFamily="2" charset="2"/>
              <a:buChar char="§"/>
              <a:defRPr/>
            </a:pPr>
            <a:r>
              <a:rPr lang="es-UY" altLang="zh-CN" sz="2000" dirty="0" smtClean="0">
                <a:latin typeface="Arial" pitchFamily="34" charset="0"/>
                <a:ea typeface="DejaVu Sans"/>
                <a:cs typeface="Arial" pitchFamily="34" charset="0"/>
              </a:rPr>
              <a:t>Profesión: empresarios, amas de casa , estudiantes, obreros, </a:t>
            </a:r>
            <a:r>
              <a:rPr lang="es-UY" altLang="zh-CN" sz="2000" dirty="0" err="1" smtClean="0">
                <a:latin typeface="Arial" pitchFamily="34" charset="0"/>
                <a:ea typeface="DejaVu Sans"/>
                <a:cs typeface="Arial" pitchFamily="34" charset="0"/>
              </a:rPr>
              <a:t>etc</a:t>
            </a:r>
            <a:r>
              <a:rPr lang="es-UY" altLang="zh-CN" sz="2000" dirty="0" smtClean="0">
                <a:latin typeface="Arial" pitchFamily="34" charset="0"/>
                <a:ea typeface="DejaVu Sans"/>
                <a:cs typeface="Arial" pitchFamily="34" charset="0"/>
              </a:rPr>
              <a:t>  </a:t>
            </a:r>
          </a:p>
          <a:p>
            <a:pPr marL="274320" indent="-274320" eaLnBrk="1" fontAlgn="auto" hangingPunct="1">
              <a:lnSpc>
                <a:spcPct val="150000"/>
              </a:lnSpc>
              <a:spcAft>
                <a:spcPts val="0"/>
              </a:spcAft>
              <a:buClr>
                <a:schemeClr val="accent3"/>
              </a:buClr>
              <a:buFont typeface="Wingdings" panose="05000000000000000000" pitchFamily="2" charset="2"/>
              <a:buChar char="§"/>
              <a:defRPr/>
            </a:pPr>
            <a:r>
              <a:rPr lang="es-UY" altLang="zh-CN" sz="2000" dirty="0">
                <a:latin typeface="Arial" pitchFamily="34" charset="0"/>
                <a:ea typeface="DejaVu Sans"/>
                <a:cs typeface="Arial" pitchFamily="34" charset="0"/>
              </a:rPr>
              <a:t> </a:t>
            </a:r>
            <a:r>
              <a:rPr lang="es-ES" sz="2000" dirty="0" smtClean="0">
                <a:latin typeface="Arial" pitchFamily="34" charset="0"/>
                <a:cs typeface="Arial" pitchFamily="34" charset="0"/>
              </a:rPr>
              <a:t>Producto: se </a:t>
            </a:r>
            <a:r>
              <a:rPr lang="es-ES" sz="2000" dirty="0">
                <a:latin typeface="Arial" pitchFamily="34" charset="0"/>
                <a:cs typeface="Arial" pitchFamily="34" charset="0"/>
              </a:rPr>
              <a:t>va a brindar comida convencional. La carta de menú va a ser fija a excepción del menú del día que va a variar todas las semanas. </a:t>
            </a:r>
          </a:p>
          <a:p>
            <a:pPr marL="274320" indent="-274320" algn="just" eaLnBrk="1" hangingPunct="1">
              <a:lnSpc>
                <a:spcPct val="150000"/>
              </a:lnSpc>
              <a:spcBef>
                <a:spcPct val="0"/>
              </a:spcBef>
              <a:buClrTx/>
              <a:buSzTx/>
              <a:buFont typeface="Wingdings" panose="05000000000000000000" pitchFamily="2" charset="2"/>
              <a:buChar char="Ø"/>
              <a:defRPr/>
            </a:pPr>
            <a:endParaRPr lang="es-UY" altLang="zh-CN" sz="2000" dirty="0" smtClean="0">
              <a:latin typeface="Arial" pitchFamily="34" charset="0"/>
              <a:ea typeface="DejaVu Sans"/>
              <a:cs typeface="Arial" pitchFamily="34" charset="0"/>
            </a:endParaRPr>
          </a:p>
          <a:p>
            <a:pPr marL="0" indent="0" algn="just" eaLnBrk="1" hangingPunct="1">
              <a:lnSpc>
                <a:spcPct val="150000"/>
              </a:lnSpc>
              <a:spcBef>
                <a:spcPct val="0"/>
              </a:spcBef>
              <a:buClrTx/>
              <a:buSzTx/>
              <a:buFont typeface="Wingdings 2"/>
              <a:buNone/>
              <a:defRPr/>
            </a:pPr>
            <a:endParaRPr lang="es-UY" altLang="zh-CN" sz="2000" dirty="0" smtClean="0">
              <a:latin typeface="Arial" pitchFamily="34" charset="0"/>
              <a:ea typeface="DejaVu Sans"/>
              <a:cs typeface="Arial" pitchFamily="34" charset="0"/>
            </a:endParaRPr>
          </a:p>
          <a:p>
            <a:pPr marL="274320" indent="-274320" algn="just" eaLnBrk="1" fontAlgn="auto" hangingPunct="1">
              <a:lnSpc>
                <a:spcPct val="150000"/>
              </a:lnSpc>
              <a:spcAft>
                <a:spcPts val="0"/>
              </a:spcAft>
              <a:buClr>
                <a:schemeClr val="accent3"/>
              </a:buClr>
              <a:buFont typeface="Wingdings 2"/>
              <a:buNone/>
              <a:defRPr/>
            </a:pPr>
            <a:r>
              <a:rPr lang="es-UY" altLang="zh-CN" sz="2000" dirty="0" smtClean="0">
                <a:latin typeface="Arial" pitchFamily="34" charset="0"/>
                <a:ea typeface="DejaVu Sans"/>
                <a:cs typeface="Arial" pitchFamily="34" charset="0"/>
              </a:rPr>
              <a:t> </a:t>
            </a:r>
          </a:p>
          <a:p>
            <a:pPr marL="274320" indent="-274320" algn="just" eaLnBrk="1" fontAlgn="auto" hangingPunct="1">
              <a:lnSpc>
                <a:spcPct val="150000"/>
              </a:lnSpc>
              <a:spcAft>
                <a:spcPts val="0"/>
              </a:spcAft>
              <a:buClr>
                <a:schemeClr val="accent3"/>
              </a:buClr>
              <a:buFont typeface="Wingdings 2"/>
              <a:buNone/>
              <a:defRPr/>
            </a:pPr>
            <a:endParaRPr lang="es-UY" altLang="zh-CN" sz="2000" dirty="0" smtClean="0">
              <a:latin typeface="Arial" pitchFamily="34" charset="0"/>
              <a:ea typeface="DejaVu Sans"/>
              <a:cs typeface="Arial" pitchFamily="34" charset="0"/>
            </a:endParaRPr>
          </a:p>
        </p:txBody>
      </p:sp>
      <p:sp>
        <p:nvSpPr>
          <p:cNvPr id="6" name="5 Rectángulo"/>
          <p:cNvSpPr/>
          <p:nvPr/>
        </p:nvSpPr>
        <p:spPr>
          <a:xfrm>
            <a:off x="142875" y="6357938"/>
            <a:ext cx="46038" cy="71437"/>
          </a:xfrm>
          <a:prstGeom prst="rect">
            <a:avLst/>
          </a:prstGeom>
          <a:solidFill>
            <a:schemeClr val="accent3">
              <a:lumMod val="60000"/>
              <a:lumOff val="40000"/>
            </a:schemeClr>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s-ES"/>
          </a:p>
        </p:txBody>
      </p:sp>
      <p:sp>
        <p:nvSpPr>
          <p:cNvPr id="36867" name="3 CuadroTexto"/>
          <p:cNvSpPr txBox="1">
            <a:spLocks noChangeArrowheads="1"/>
          </p:cNvSpPr>
          <p:nvPr/>
        </p:nvSpPr>
        <p:spPr bwMode="auto">
          <a:xfrm>
            <a:off x="6357938" y="8774113"/>
            <a:ext cx="642937" cy="369887"/>
          </a:xfrm>
          <a:prstGeom prst="rect">
            <a:avLst/>
          </a:prstGeom>
          <a:noFill/>
          <a:ln w="9525">
            <a:noFill/>
            <a:miter lim="800000"/>
            <a:headEnd/>
            <a:tailEnd/>
          </a:ln>
        </p:spPr>
        <p:txBody>
          <a:bodyPr>
            <a:spAutoFit/>
          </a:bodyPr>
          <a:lstStyle/>
          <a:p>
            <a:r>
              <a:rPr lang="es-ES">
                <a:latin typeface="Constantia" pitchFamily="18" charset="0"/>
              </a:rPr>
              <a:t>20</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2 Marcador de contenido"/>
          <p:cNvSpPr>
            <a:spLocks noGrp="1"/>
          </p:cNvSpPr>
          <p:nvPr>
            <p:ph idx="1"/>
          </p:nvPr>
        </p:nvSpPr>
        <p:spPr>
          <a:xfrm>
            <a:off x="0" y="1285875"/>
            <a:ext cx="6858000" cy="8072438"/>
          </a:xfrm>
        </p:spPr>
        <p:txBody>
          <a:bodyPr/>
          <a:lstStyle/>
          <a:p>
            <a:pPr algn="just" eaLnBrk="1" hangingPunct="1">
              <a:lnSpc>
                <a:spcPct val="150000"/>
              </a:lnSpc>
              <a:buFont typeface="Wingdings 2" pitchFamily="18" charset="2"/>
              <a:buNone/>
            </a:pPr>
            <a:r>
              <a:rPr lang="es-ES" sz="2000" smtClean="0">
                <a:latin typeface="Arial" charset="0"/>
                <a:cs typeface="Arial" charset="0"/>
              </a:rPr>
              <a:t>    El menú va a contener varios platos incluyendo algunos postres, opciones vegetarianas y algunas bebidas.</a:t>
            </a:r>
          </a:p>
          <a:p>
            <a:pPr algn="just" eaLnBrk="1" hangingPunct="1">
              <a:lnSpc>
                <a:spcPct val="150000"/>
              </a:lnSpc>
              <a:buFont typeface="Wingdings 2" pitchFamily="18" charset="2"/>
              <a:buNone/>
            </a:pPr>
            <a:r>
              <a:rPr lang="es-UY" sz="2000" smtClean="0">
                <a:latin typeface="Arial" charset="0"/>
                <a:cs typeface="Arial" charset="0"/>
              </a:rPr>
              <a:t>    El proceso de producción será intermitente ya que se adecuará para lotes chicos, pedidos pequeños y para lotes mayores, pedidos grandes.</a:t>
            </a:r>
          </a:p>
          <a:p>
            <a:pPr algn="just" eaLnBrk="1" hangingPunct="1">
              <a:lnSpc>
                <a:spcPct val="150000"/>
              </a:lnSpc>
              <a:buFont typeface="Wingdings 2" pitchFamily="18" charset="2"/>
              <a:buNone/>
            </a:pPr>
            <a:r>
              <a:rPr lang="es-UY" sz="2000" smtClean="0">
                <a:latin typeface="Arial" charset="0"/>
                <a:cs typeface="Arial" charset="0"/>
              </a:rPr>
              <a:t>    Con relación a la materia prima con la que se van a elaborar los menús, la empresa va a seleccionar a los mejores proveedores de plaza.</a:t>
            </a:r>
            <a:endParaRPr lang="es-ES" sz="2000" smtClean="0">
              <a:latin typeface="Arial" charset="0"/>
              <a:cs typeface="Arial" charset="0"/>
            </a:endParaRPr>
          </a:p>
          <a:p>
            <a:pPr algn="just" eaLnBrk="1" hangingPunct="1">
              <a:lnSpc>
                <a:spcPct val="150000"/>
              </a:lnSpc>
              <a:buFont typeface="Wingdings 2" pitchFamily="18" charset="2"/>
              <a:buNone/>
            </a:pPr>
            <a:r>
              <a:rPr lang="es-UY" sz="2000" smtClean="0">
                <a:latin typeface="Arial" charset="0"/>
                <a:cs typeface="Arial" charset="0"/>
              </a:rPr>
              <a:t>    Debemos mencionar que el producto en una empresa no lo es todo, debe tener un eficaz servicio</a:t>
            </a:r>
            <a:endParaRPr lang="es-ES" sz="2000" smtClean="0">
              <a:latin typeface="Arial" charset="0"/>
              <a:cs typeface="Arial" charset="0"/>
            </a:endParaRPr>
          </a:p>
          <a:p>
            <a:pPr algn="just" eaLnBrk="1" hangingPunct="1">
              <a:lnSpc>
                <a:spcPct val="150000"/>
              </a:lnSpc>
              <a:buFont typeface="Wingdings 2" pitchFamily="18" charset="2"/>
              <a:buNone/>
            </a:pPr>
            <a:r>
              <a:rPr lang="es-UY" sz="2000" smtClean="0">
                <a:latin typeface="Arial" charset="0"/>
                <a:cs typeface="Arial" charset="0"/>
              </a:rPr>
              <a:t>    Con respecto al servicio, la empresa se limitará a la elaboración y transportación de los platos que los clientes elijan y de hacerlos llegar al destino solicitado dentro de la zona del delivery.</a:t>
            </a:r>
          </a:p>
        </p:txBody>
      </p:sp>
      <p:sp>
        <p:nvSpPr>
          <p:cNvPr id="37890" name="3 CuadroTexto"/>
          <p:cNvSpPr txBox="1">
            <a:spLocks noChangeArrowheads="1"/>
          </p:cNvSpPr>
          <p:nvPr/>
        </p:nvSpPr>
        <p:spPr bwMode="auto">
          <a:xfrm>
            <a:off x="6429375" y="8774113"/>
            <a:ext cx="428625" cy="369887"/>
          </a:xfrm>
          <a:prstGeom prst="rect">
            <a:avLst/>
          </a:prstGeom>
          <a:noFill/>
          <a:ln w="9525">
            <a:noFill/>
            <a:miter lim="800000"/>
            <a:headEnd/>
            <a:tailEnd/>
          </a:ln>
        </p:spPr>
        <p:txBody>
          <a:bodyPr>
            <a:spAutoFit/>
          </a:bodyPr>
          <a:lstStyle/>
          <a:p>
            <a:r>
              <a:rPr lang="es-ES">
                <a:latin typeface="Constantia" pitchFamily="18" charset="0"/>
              </a:rPr>
              <a:t>21</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Marcador de contenido 2"/>
          <p:cNvSpPr>
            <a:spLocks noGrp="1"/>
          </p:cNvSpPr>
          <p:nvPr>
            <p:ph idx="1"/>
          </p:nvPr>
        </p:nvSpPr>
        <p:spPr>
          <a:xfrm>
            <a:off x="333375" y="2555875"/>
            <a:ext cx="6172200" cy="5851525"/>
          </a:xfrm>
        </p:spPr>
        <p:txBody>
          <a:bodyPr/>
          <a:lstStyle/>
          <a:p>
            <a:pPr algn="just" eaLnBrk="1" hangingPunct="1">
              <a:lnSpc>
                <a:spcPct val="150000"/>
              </a:lnSpc>
              <a:buFont typeface="Wingdings 2" pitchFamily="18" charset="2"/>
              <a:buNone/>
            </a:pPr>
            <a:r>
              <a:rPr lang="es-UY" sz="2800" smtClean="0">
                <a:latin typeface="Arial" charset="0"/>
                <a:cs typeface="Arial" charset="0"/>
              </a:rPr>
              <a:t> 	</a:t>
            </a:r>
            <a:r>
              <a:rPr lang="es-UY" sz="2000" smtClean="0">
                <a:latin typeface="Arial" charset="0"/>
                <a:cs typeface="Arial" charset="0"/>
              </a:rPr>
              <a:t>Si el pedido es considerablemente grande , se le va a pedir al cliente avisar con dos días de anticipación, con el fin de asegurarse de poder cumplirle al mismo con todo lo que este solicitó.   El   local estará abierto al público y las ventas también podrán  ser por encargue a través de nuestra página web, números telefónicos o si no en el mismo local donde habrá recepción para la atención del cliente.</a:t>
            </a:r>
            <a:endParaRPr lang="es-UY" sz="2000" smtClean="0"/>
          </a:p>
        </p:txBody>
      </p:sp>
      <p:sp>
        <p:nvSpPr>
          <p:cNvPr id="38914" name="3 CuadroTexto"/>
          <p:cNvSpPr txBox="1">
            <a:spLocks noChangeArrowheads="1"/>
          </p:cNvSpPr>
          <p:nvPr/>
        </p:nvSpPr>
        <p:spPr bwMode="auto">
          <a:xfrm>
            <a:off x="6321425" y="8774113"/>
            <a:ext cx="536575" cy="369887"/>
          </a:xfrm>
          <a:prstGeom prst="rect">
            <a:avLst/>
          </a:prstGeom>
          <a:noFill/>
          <a:ln w="9525">
            <a:noFill/>
            <a:miter lim="800000"/>
            <a:headEnd/>
            <a:tailEnd/>
          </a:ln>
        </p:spPr>
        <p:txBody>
          <a:bodyPr>
            <a:spAutoFit/>
          </a:bodyPr>
          <a:lstStyle/>
          <a:p>
            <a:r>
              <a:rPr lang="es-ES">
                <a:latin typeface="Constantia" pitchFamily="18" charset="0"/>
              </a:rPr>
              <a:t>22</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2 Marcador de contenido"/>
          <p:cNvSpPr>
            <a:spLocks noGrp="1"/>
          </p:cNvSpPr>
          <p:nvPr>
            <p:ph idx="1"/>
          </p:nvPr>
        </p:nvSpPr>
        <p:spPr>
          <a:xfrm>
            <a:off x="0" y="1143000"/>
            <a:ext cx="6858000" cy="8001000"/>
          </a:xfrm>
        </p:spPr>
        <p:txBody>
          <a:bodyPr/>
          <a:lstStyle/>
          <a:p>
            <a:pPr algn="just" eaLnBrk="1" hangingPunct="1">
              <a:lnSpc>
                <a:spcPct val="150000"/>
              </a:lnSpc>
            </a:pPr>
            <a:r>
              <a:rPr lang="es-UY" sz="2000" smtClean="0">
                <a:latin typeface="Arial" charset="0"/>
                <a:cs typeface="Arial" charset="0"/>
              </a:rPr>
              <a:t>Precio: </a:t>
            </a:r>
            <a:endParaRPr lang="es-ES" sz="2000" smtClean="0">
              <a:latin typeface="Arial" charset="0"/>
              <a:cs typeface="Arial" charset="0"/>
            </a:endParaRPr>
          </a:p>
          <a:p>
            <a:pPr algn="just" eaLnBrk="1" hangingPunct="1">
              <a:lnSpc>
                <a:spcPct val="150000"/>
              </a:lnSpc>
              <a:buFont typeface="Wingdings 2" pitchFamily="18" charset="2"/>
              <a:buNone/>
            </a:pPr>
            <a:r>
              <a:rPr lang="es-UY" sz="2000" smtClean="0">
                <a:latin typeface="Arial" charset="0"/>
                <a:cs typeface="Arial" charset="0"/>
              </a:rPr>
              <a:t>    el precio de venta se fijará de acuerdo a los gastos fijos de la empresa y los de costo de producción y obteniendo del mismo un margen de utilidad.</a:t>
            </a:r>
            <a:endParaRPr lang="es-ES" sz="2000" smtClean="0">
              <a:latin typeface="Arial" charset="0"/>
              <a:cs typeface="Arial" charset="0"/>
            </a:endParaRPr>
          </a:p>
          <a:p>
            <a:pPr algn="just" eaLnBrk="1" hangingPunct="1">
              <a:lnSpc>
                <a:spcPct val="150000"/>
              </a:lnSpc>
              <a:buFont typeface="Wingdings 2" pitchFamily="18" charset="2"/>
              <a:buNone/>
            </a:pPr>
            <a:r>
              <a:rPr lang="es-UY" sz="2000" smtClean="0">
                <a:latin typeface="Arial" charset="0"/>
                <a:cs typeface="Arial" charset="0"/>
              </a:rPr>
              <a:t>    Se realizará el 70 % sobre el costo para cubrir con todos los gastos.</a:t>
            </a:r>
            <a:endParaRPr lang="es-ES" sz="2000" smtClean="0">
              <a:latin typeface="Arial" charset="0"/>
              <a:cs typeface="Arial" charset="0"/>
            </a:endParaRPr>
          </a:p>
          <a:p>
            <a:pPr algn="just" eaLnBrk="1" hangingPunct="1">
              <a:lnSpc>
                <a:spcPct val="150000"/>
              </a:lnSpc>
              <a:buFont typeface="Wingdings 2" pitchFamily="18" charset="2"/>
              <a:buNone/>
            </a:pPr>
            <a:r>
              <a:rPr lang="es-UY" sz="2000" smtClean="0">
                <a:latin typeface="Arial" charset="0"/>
                <a:cs typeface="Arial" charset="0"/>
              </a:rPr>
              <a:t>  </a:t>
            </a:r>
            <a:endParaRPr lang="es-ES" sz="2000" smtClean="0">
              <a:latin typeface="Arial" charset="0"/>
              <a:cs typeface="Arial" charset="0"/>
            </a:endParaRPr>
          </a:p>
          <a:p>
            <a:pPr algn="just" eaLnBrk="1" hangingPunct="1">
              <a:lnSpc>
                <a:spcPct val="150000"/>
              </a:lnSpc>
            </a:pPr>
            <a:r>
              <a:rPr lang="es-UY" sz="2000" smtClean="0">
                <a:latin typeface="Arial" charset="0"/>
                <a:cs typeface="Arial" charset="0"/>
              </a:rPr>
              <a:t>Plaza: </a:t>
            </a:r>
            <a:endParaRPr lang="es-ES" sz="2000" smtClean="0">
              <a:latin typeface="Arial" charset="0"/>
              <a:cs typeface="Arial" charset="0"/>
            </a:endParaRPr>
          </a:p>
          <a:p>
            <a:pPr algn="just" eaLnBrk="1" hangingPunct="1">
              <a:lnSpc>
                <a:spcPct val="150000"/>
              </a:lnSpc>
              <a:buFont typeface="Wingdings 2" pitchFamily="18" charset="2"/>
              <a:buNone/>
            </a:pPr>
            <a:r>
              <a:rPr lang="es-UY" sz="2000" smtClean="0">
                <a:latin typeface="Arial" charset="0"/>
                <a:cs typeface="Arial" charset="0"/>
              </a:rPr>
              <a:t>    La distribución será directa o también llamada canal 1, ya que no existe un intermediario porque la empresa se encargará del traslado del producto, para tener un mejor control y el cuidado necesario a la hora de trasladar el pedido. Debemos mencionar que el vehículo será el adecuado para el transporte de alimentos.</a:t>
            </a:r>
          </a:p>
          <a:p>
            <a:pPr eaLnBrk="1" hangingPunct="1">
              <a:buFont typeface="Wingdings 2" pitchFamily="18" charset="2"/>
              <a:buNone/>
            </a:pPr>
            <a:endParaRPr lang="es-ES" sz="2000" smtClean="0">
              <a:latin typeface="Arial" charset="0"/>
              <a:cs typeface="Arial" charset="0"/>
            </a:endParaRPr>
          </a:p>
        </p:txBody>
      </p:sp>
      <p:sp>
        <p:nvSpPr>
          <p:cNvPr id="39938" name="3 CuadroTexto"/>
          <p:cNvSpPr txBox="1">
            <a:spLocks noChangeArrowheads="1"/>
          </p:cNvSpPr>
          <p:nvPr/>
        </p:nvSpPr>
        <p:spPr bwMode="auto">
          <a:xfrm>
            <a:off x="6357938" y="8774113"/>
            <a:ext cx="500062" cy="369887"/>
          </a:xfrm>
          <a:prstGeom prst="rect">
            <a:avLst/>
          </a:prstGeom>
          <a:noFill/>
          <a:ln w="9525">
            <a:noFill/>
            <a:miter lim="800000"/>
            <a:headEnd/>
            <a:tailEnd/>
          </a:ln>
        </p:spPr>
        <p:txBody>
          <a:bodyPr>
            <a:spAutoFit/>
          </a:bodyPr>
          <a:lstStyle/>
          <a:p>
            <a:r>
              <a:rPr lang="es-ES">
                <a:latin typeface="Constantia" pitchFamily="18" charset="0"/>
              </a:rPr>
              <a:t>23</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42900" y="938213"/>
            <a:ext cx="6172200" cy="249237"/>
          </a:xfrm>
        </p:spPr>
        <p:txBody>
          <a:bodyPr>
            <a:normAutofit fontScale="90000"/>
          </a:bodyPr>
          <a:lstStyle/>
          <a:p>
            <a:pPr eaLnBrk="1" fontAlgn="auto" hangingPunct="1">
              <a:spcAft>
                <a:spcPts val="0"/>
              </a:spcAft>
              <a:defRPr/>
            </a:pPr>
            <a:endParaRPr lang="es-UY" dirty="0"/>
          </a:p>
        </p:txBody>
      </p:sp>
      <p:sp>
        <p:nvSpPr>
          <p:cNvPr id="40962" name="Marcador de contenido 2"/>
          <p:cNvSpPr>
            <a:spLocks noGrp="1"/>
          </p:cNvSpPr>
          <p:nvPr>
            <p:ph idx="1"/>
          </p:nvPr>
        </p:nvSpPr>
        <p:spPr>
          <a:xfrm>
            <a:off x="342900" y="1331913"/>
            <a:ext cx="6172200" cy="7100887"/>
          </a:xfrm>
        </p:spPr>
        <p:txBody>
          <a:bodyPr/>
          <a:lstStyle/>
          <a:p>
            <a:pPr algn="just" eaLnBrk="1" hangingPunct="1">
              <a:lnSpc>
                <a:spcPct val="150000"/>
              </a:lnSpc>
            </a:pPr>
            <a:r>
              <a:rPr lang="es-UY" sz="2000" smtClean="0">
                <a:latin typeface="Arial" charset="0"/>
                <a:cs typeface="Arial" charset="0"/>
              </a:rPr>
              <a:t>Promoción</a:t>
            </a:r>
            <a:endParaRPr lang="es-ES" sz="2000" smtClean="0">
              <a:latin typeface="Arial" charset="0"/>
              <a:cs typeface="Arial" charset="0"/>
            </a:endParaRPr>
          </a:p>
          <a:p>
            <a:pPr algn="just" eaLnBrk="1" hangingPunct="1">
              <a:lnSpc>
                <a:spcPct val="150000"/>
              </a:lnSpc>
              <a:buFont typeface="Wingdings 2" pitchFamily="18" charset="2"/>
              <a:buNone/>
            </a:pPr>
            <a:r>
              <a:rPr lang="es-UY" sz="2000" smtClean="0">
                <a:latin typeface="Arial" charset="0"/>
                <a:cs typeface="Arial" charset="0"/>
              </a:rPr>
              <a:t>    La empresa va realizar distintas estrategias de comunicación con el fin de hacer conocido el servicio, el producto y la empresa, para lograr un rápido posicionamiento en el mercado.</a:t>
            </a:r>
          </a:p>
          <a:p>
            <a:pPr algn="just" eaLnBrk="1" hangingPunct="1">
              <a:lnSpc>
                <a:spcPct val="150000"/>
              </a:lnSpc>
              <a:buFont typeface="Wingdings 2" pitchFamily="18" charset="2"/>
              <a:buNone/>
            </a:pPr>
            <a:r>
              <a:rPr lang="es-UY" sz="2000" smtClean="0">
                <a:latin typeface="Arial" charset="0"/>
                <a:cs typeface="Arial" charset="0"/>
              </a:rPr>
              <a:t>   	Hemos contratado las “Páginas Amarillas de la Costa”, para hacer el anuncio de esta empresa innovadora.</a:t>
            </a:r>
          </a:p>
          <a:p>
            <a:pPr algn="just" eaLnBrk="1" hangingPunct="1">
              <a:lnSpc>
                <a:spcPct val="150000"/>
              </a:lnSpc>
              <a:buFont typeface="Wingdings 2" pitchFamily="18" charset="2"/>
              <a:buNone/>
            </a:pPr>
            <a:r>
              <a:rPr lang="es-UY" sz="2000" smtClean="0">
                <a:latin typeface="Arial" charset="0"/>
                <a:cs typeface="Arial" charset="0"/>
              </a:rPr>
              <a:t>    Difusión en la radio 104.9 que tiene buen alcance en Canelones. </a:t>
            </a:r>
            <a:endParaRPr lang="es-ES" sz="2000" smtClean="0">
              <a:latin typeface="Arial" charset="0"/>
              <a:cs typeface="Arial" charset="0"/>
            </a:endParaRPr>
          </a:p>
          <a:p>
            <a:pPr algn="just" eaLnBrk="1" hangingPunct="1">
              <a:lnSpc>
                <a:spcPct val="150000"/>
              </a:lnSpc>
              <a:buFont typeface="Wingdings 2" pitchFamily="18" charset="2"/>
              <a:buNone/>
            </a:pPr>
            <a:r>
              <a:rPr lang="es-ES" sz="2000" smtClean="0">
                <a:latin typeface="Arial" charset="0"/>
                <a:cs typeface="Arial" charset="0"/>
              </a:rPr>
              <a:t>    Explotaremos todas las redes sociales para difundir el nuevo negocio.</a:t>
            </a:r>
          </a:p>
          <a:p>
            <a:pPr algn="just" eaLnBrk="1" hangingPunct="1">
              <a:lnSpc>
                <a:spcPct val="150000"/>
              </a:lnSpc>
              <a:buFont typeface="Wingdings 2" pitchFamily="18" charset="2"/>
              <a:buNone/>
            </a:pPr>
            <a:r>
              <a:rPr lang="es-ES" sz="2000" smtClean="0">
                <a:latin typeface="Arial" charset="0"/>
                <a:cs typeface="Arial" charset="0"/>
              </a:rPr>
              <a:t>    Repartiremos afiches por toda la zona.</a:t>
            </a:r>
          </a:p>
          <a:p>
            <a:pPr eaLnBrk="1" hangingPunct="1">
              <a:lnSpc>
                <a:spcPct val="150000"/>
              </a:lnSpc>
            </a:pPr>
            <a:endParaRPr lang="es-UY" smtClean="0"/>
          </a:p>
        </p:txBody>
      </p:sp>
      <p:sp>
        <p:nvSpPr>
          <p:cNvPr id="40963" name="3 CuadroTexto"/>
          <p:cNvSpPr txBox="1">
            <a:spLocks noChangeArrowheads="1"/>
          </p:cNvSpPr>
          <p:nvPr/>
        </p:nvSpPr>
        <p:spPr bwMode="auto">
          <a:xfrm>
            <a:off x="6357938" y="8774113"/>
            <a:ext cx="500062" cy="369887"/>
          </a:xfrm>
          <a:prstGeom prst="rect">
            <a:avLst/>
          </a:prstGeom>
          <a:noFill/>
          <a:ln w="9525">
            <a:noFill/>
            <a:miter lim="800000"/>
            <a:headEnd/>
            <a:tailEnd/>
          </a:ln>
        </p:spPr>
        <p:txBody>
          <a:bodyPr>
            <a:spAutoFit/>
          </a:bodyPr>
          <a:lstStyle/>
          <a:p>
            <a:r>
              <a:rPr lang="es-ES">
                <a:latin typeface="Constantia" pitchFamily="18" charset="0"/>
              </a:rPr>
              <a:t>24</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1 Título"/>
          <p:cNvSpPr>
            <a:spLocks noGrp="1"/>
          </p:cNvSpPr>
          <p:nvPr>
            <p:ph type="title"/>
          </p:nvPr>
        </p:nvSpPr>
        <p:spPr/>
        <p:txBody>
          <a:bodyPr/>
          <a:lstStyle/>
          <a:p>
            <a:pPr eaLnBrk="1" hangingPunct="1"/>
            <a:r>
              <a:rPr lang="es-UY" sz="4000" smtClean="0">
                <a:latin typeface="Aharoni" pitchFamily="2" charset="-79"/>
                <a:cs typeface="Aharoni" pitchFamily="2" charset="-79"/>
              </a:rPr>
              <a:t>Plan de operaciones y administraci</a:t>
            </a:r>
            <a:r>
              <a:rPr lang="es-UY" sz="3600" smtClean="0">
                <a:latin typeface="Arial Black" pitchFamily="34" charset="0"/>
                <a:cs typeface="Aharoni" pitchFamily="2" charset="-79"/>
              </a:rPr>
              <a:t>ó</a:t>
            </a:r>
            <a:r>
              <a:rPr lang="es-UY" sz="4000" smtClean="0">
                <a:latin typeface="Aharoni" pitchFamily="2" charset="-79"/>
                <a:cs typeface="Aharoni" pitchFamily="2" charset="-79"/>
              </a:rPr>
              <a:t>n financiera</a:t>
            </a:r>
            <a:endParaRPr lang="es-ES" sz="4000" smtClean="0">
              <a:latin typeface="Aharoni" pitchFamily="2" charset="-79"/>
              <a:cs typeface="Aharoni" pitchFamily="2" charset="-79"/>
            </a:endParaRPr>
          </a:p>
        </p:txBody>
      </p:sp>
      <p:graphicFrame>
        <p:nvGraphicFramePr>
          <p:cNvPr id="10" name="9 Marcador de contenido"/>
          <p:cNvGraphicFramePr>
            <a:graphicFrameLocks noGrp="1"/>
          </p:cNvGraphicFramePr>
          <p:nvPr>
            <p:ph idx="1"/>
          </p:nvPr>
        </p:nvGraphicFramePr>
        <p:xfrm>
          <a:off x="357188" y="2500313"/>
          <a:ext cx="6172200" cy="5557837"/>
        </p:xfrm>
        <a:graphic>
          <a:graphicData uri="http://schemas.openxmlformats.org/drawingml/2006/table">
            <a:tbl>
              <a:tblPr firstRow="1" bandRow="1">
                <a:tableStyleId>{5C22544A-7EE6-4342-B048-85BDC9FD1C3A}</a:tableStyleId>
              </a:tblPr>
              <a:tblGrid>
                <a:gridCol w="3086100"/>
                <a:gridCol w="3086100"/>
              </a:tblGrid>
              <a:tr h="237503">
                <a:tc>
                  <a:txBody>
                    <a:bodyPr/>
                    <a:lstStyle/>
                    <a:p>
                      <a:r>
                        <a:rPr lang="es-ES" dirty="0" smtClean="0">
                          <a:solidFill>
                            <a:schemeClr val="bg1"/>
                          </a:solidFill>
                        </a:rPr>
                        <a:t>Rubro</a:t>
                      </a:r>
                      <a:endParaRPr lang="es-ES" dirty="0">
                        <a:solidFill>
                          <a:schemeClr val="bg1"/>
                        </a:solidFill>
                      </a:endParaRPr>
                    </a:p>
                  </a:txBody>
                  <a:tcPr/>
                </a:tc>
                <a:tc>
                  <a:txBody>
                    <a:bodyPr/>
                    <a:lstStyle/>
                    <a:p>
                      <a:r>
                        <a:rPr lang="es-ES" dirty="0" smtClean="0"/>
                        <a:t>Cantidades</a:t>
                      </a:r>
                      <a:endParaRPr lang="es-ES" dirty="0"/>
                    </a:p>
                  </a:txBody>
                  <a:tcPr/>
                </a:tc>
              </a:tr>
              <a:tr h="370840">
                <a:tc>
                  <a:txBody>
                    <a:bodyPr/>
                    <a:lstStyle/>
                    <a:p>
                      <a:r>
                        <a:rPr lang="es-ES" dirty="0" smtClean="0"/>
                        <a:t>Anafes</a:t>
                      </a:r>
                      <a:endParaRPr lang="es-ES" dirty="0"/>
                    </a:p>
                  </a:txBody>
                  <a:tcPr/>
                </a:tc>
                <a:tc>
                  <a:txBody>
                    <a:bodyPr/>
                    <a:lstStyle/>
                    <a:p>
                      <a:r>
                        <a:rPr lang="es-ES" dirty="0" smtClean="0"/>
                        <a:t>2</a:t>
                      </a:r>
                    </a:p>
                  </a:txBody>
                  <a:tcPr/>
                </a:tc>
              </a:tr>
              <a:tr h="370840">
                <a:tc>
                  <a:txBody>
                    <a:bodyPr/>
                    <a:lstStyle/>
                    <a:p>
                      <a:r>
                        <a:rPr lang="es-ES" dirty="0" smtClean="0"/>
                        <a:t>Heladeras</a:t>
                      </a:r>
                      <a:endParaRPr lang="es-ES" dirty="0"/>
                    </a:p>
                  </a:txBody>
                  <a:tcPr/>
                </a:tc>
                <a:tc>
                  <a:txBody>
                    <a:bodyPr/>
                    <a:lstStyle/>
                    <a:p>
                      <a:r>
                        <a:rPr lang="es-ES" dirty="0" smtClean="0"/>
                        <a:t>2</a:t>
                      </a:r>
                      <a:endParaRPr lang="es-ES" dirty="0"/>
                    </a:p>
                  </a:txBody>
                  <a:tcPr/>
                </a:tc>
              </a:tr>
              <a:tr h="370840">
                <a:tc>
                  <a:txBody>
                    <a:bodyPr/>
                    <a:lstStyle/>
                    <a:p>
                      <a:r>
                        <a:rPr lang="es-ES" dirty="0" err="1" smtClean="0"/>
                        <a:t>Frezeer</a:t>
                      </a:r>
                      <a:endParaRPr lang="es-ES" dirty="0"/>
                    </a:p>
                  </a:txBody>
                  <a:tcPr/>
                </a:tc>
                <a:tc>
                  <a:txBody>
                    <a:bodyPr/>
                    <a:lstStyle/>
                    <a:p>
                      <a:r>
                        <a:rPr lang="es-ES" dirty="0" smtClean="0"/>
                        <a:t>3</a:t>
                      </a:r>
                      <a:endParaRPr lang="es-ES" dirty="0"/>
                    </a:p>
                  </a:txBody>
                  <a:tcPr/>
                </a:tc>
              </a:tr>
              <a:tr h="370840">
                <a:tc>
                  <a:txBody>
                    <a:bodyPr/>
                    <a:lstStyle/>
                    <a:p>
                      <a:r>
                        <a:rPr lang="es-ES" dirty="0" smtClean="0"/>
                        <a:t>Microondas</a:t>
                      </a:r>
                      <a:endParaRPr lang="es-ES" dirty="0"/>
                    </a:p>
                  </a:txBody>
                  <a:tcPr/>
                </a:tc>
                <a:tc>
                  <a:txBody>
                    <a:bodyPr/>
                    <a:lstStyle/>
                    <a:p>
                      <a:r>
                        <a:rPr lang="es-ES" dirty="0" smtClean="0"/>
                        <a:t>2</a:t>
                      </a:r>
                      <a:endParaRPr lang="es-ES" dirty="0"/>
                    </a:p>
                  </a:txBody>
                  <a:tcPr/>
                </a:tc>
              </a:tr>
              <a:tr h="370840">
                <a:tc>
                  <a:txBody>
                    <a:bodyPr/>
                    <a:lstStyle/>
                    <a:p>
                      <a:r>
                        <a:rPr lang="es-ES" dirty="0" smtClean="0"/>
                        <a:t>Balanzas</a:t>
                      </a:r>
                      <a:endParaRPr lang="es-ES" dirty="0"/>
                    </a:p>
                  </a:txBody>
                  <a:tcPr/>
                </a:tc>
                <a:tc>
                  <a:txBody>
                    <a:bodyPr/>
                    <a:lstStyle/>
                    <a:p>
                      <a:r>
                        <a:rPr lang="es-ES" dirty="0" smtClean="0"/>
                        <a:t>1</a:t>
                      </a:r>
                      <a:endParaRPr lang="es-ES" dirty="0"/>
                    </a:p>
                  </a:txBody>
                  <a:tcPr/>
                </a:tc>
              </a:tr>
              <a:tr h="370840">
                <a:tc>
                  <a:txBody>
                    <a:bodyPr/>
                    <a:lstStyle/>
                    <a:p>
                      <a:r>
                        <a:rPr lang="es-ES" dirty="0" smtClean="0"/>
                        <a:t>Campana</a:t>
                      </a:r>
                      <a:endParaRPr lang="es-ES" dirty="0"/>
                    </a:p>
                  </a:txBody>
                  <a:tcPr/>
                </a:tc>
                <a:tc>
                  <a:txBody>
                    <a:bodyPr/>
                    <a:lstStyle/>
                    <a:p>
                      <a:r>
                        <a:rPr lang="es-ES" dirty="0" smtClean="0"/>
                        <a:t>1</a:t>
                      </a:r>
                      <a:endParaRPr lang="es-ES" dirty="0"/>
                    </a:p>
                  </a:txBody>
                  <a:tcPr/>
                </a:tc>
              </a:tr>
              <a:tr h="370840">
                <a:tc>
                  <a:txBody>
                    <a:bodyPr/>
                    <a:lstStyle/>
                    <a:p>
                      <a:r>
                        <a:rPr lang="es-ES" dirty="0" smtClean="0"/>
                        <a:t>Batidora Manual</a:t>
                      </a:r>
                      <a:endParaRPr lang="es-ES" dirty="0"/>
                    </a:p>
                  </a:txBody>
                  <a:tcPr/>
                </a:tc>
                <a:tc>
                  <a:txBody>
                    <a:bodyPr/>
                    <a:lstStyle/>
                    <a:p>
                      <a:r>
                        <a:rPr lang="es-ES" dirty="0" smtClean="0"/>
                        <a:t>1</a:t>
                      </a:r>
                      <a:endParaRPr lang="es-ES" dirty="0"/>
                    </a:p>
                  </a:txBody>
                  <a:tcPr/>
                </a:tc>
              </a:tr>
              <a:tr h="370840">
                <a:tc>
                  <a:txBody>
                    <a:bodyPr/>
                    <a:lstStyle/>
                    <a:p>
                      <a:r>
                        <a:rPr lang="es-ES" dirty="0" smtClean="0"/>
                        <a:t>Batidora Industrial</a:t>
                      </a:r>
                      <a:endParaRPr lang="es-ES" dirty="0"/>
                    </a:p>
                  </a:txBody>
                  <a:tcPr/>
                </a:tc>
                <a:tc>
                  <a:txBody>
                    <a:bodyPr/>
                    <a:lstStyle/>
                    <a:p>
                      <a:r>
                        <a:rPr lang="es-ES" dirty="0" smtClean="0"/>
                        <a:t>1</a:t>
                      </a:r>
                      <a:endParaRPr lang="es-ES" dirty="0"/>
                    </a:p>
                  </a:txBody>
                  <a:tcPr/>
                </a:tc>
              </a:tr>
              <a:tr h="370840">
                <a:tc>
                  <a:txBody>
                    <a:bodyPr/>
                    <a:lstStyle/>
                    <a:p>
                      <a:r>
                        <a:rPr lang="es-ES" dirty="0" smtClean="0"/>
                        <a:t>Sobadora Industrial</a:t>
                      </a:r>
                      <a:endParaRPr lang="es-ES" dirty="0"/>
                    </a:p>
                  </a:txBody>
                  <a:tcPr/>
                </a:tc>
                <a:tc>
                  <a:txBody>
                    <a:bodyPr/>
                    <a:lstStyle/>
                    <a:p>
                      <a:r>
                        <a:rPr lang="es-ES" dirty="0" smtClean="0"/>
                        <a:t>1</a:t>
                      </a:r>
                      <a:endParaRPr lang="es-ES" dirty="0"/>
                    </a:p>
                  </a:txBody>
                  <a:tcPr/>
                </a:tc>
              </a:tr>
              <a:tr h="370840">
                <a:tc>
                  <a:txBody>
                    <a:bodyPr/>
                    <a:lstStyle/>
                    <a:p>
                      <a:r>
                        <a:rPr lang="es-ES" dirty="0" smtClean="0"/>
                        <a:t>Multiprocesadora</a:t>
                      </a:r>
                      <a:endParaRPr lang="es-ES" dirty="0"/>
                    </a:p>
                  </a:txBody>
                  <a:tcPr/>
                </a:tc>
                <a:tc>
                  <a:txBody>
                    <a:bodyPr/>
                    <a:lstStyle/>
                    <a:p>
                      <a:r>
                        <a:rPr lang="es-ES" dirty="0" smtClean="0"/>
                        <a:t>2</a:t>
                      </a:r>
                      <a:endParaRPr lang="es-ES" dirty="0"/>
                    </a:p>
                  </a:txBody>
                  <a:tcPr/>
                </a:tc>
              </a:tr>
              <a:tr h="370840">
                <a:tc>
                  <a:txBody>
                    <a:bodyPr/>
                    <a:lstStyle/>
                    <a:p>
                      <a:r>
                        <a:rPr lang="es-ES" dirty="0" smtClean="0"/>
                        <a:t>Estanterías</a:t>
                      </a:r>
                      <a:endParaRPr lang="es-ES" dirty="0"/>
                    </a:p>
                  </a:txBody>
                  <a:tcPr/>
                </a:tc>
                <a:tc>
                  <a:txBody>
                    <a:bodyPr/>
                    <a:lstStyle/>
                    <a:p>
                      <a:r>
                        <a:rPr lang="es-ES" dirty="0" smtClean="0"/>
                        <a:t>4</a:t>
                      </a:r>
                      <a:endParaRPr lang="es-ES" dirty="0"/>
                    </a:p>
                  </a:txBody>
                  <a:tcPr/>
                </a:tc>
              </a:tr>
              <a:tr h="370840">
                <a:tc>
                  <a:txBody>
                    <a:bodyPr/>
                    <a:lstStyle/>
                    <a:p>
                      <a:r>
                        <a:rPr lang="es-ES" dirty="0" smtClean="0"/>
                        <a:t>Asaderas </a:t>
                      </a:r>
                      <a:endParaRPr lang="es-ES" dirty="0"/>
                    </a:p>
                  </a:txBody>
                  <a:tcPr/>
                </a:tc>
                <a:tc>
                  <a:txBody>
                    <a:bodyPr/>
                    <a:lstStyle/>
                    <a:p>
                      <a:r>
                        <a:rPr lang="es-ES" dirty="0" smtClean="0"/>
                        <a:t>8</a:t>
                      </a:r>
                      <a:endParaRPr lang="es-ES" dirty="0"/>
                    </a:p>
                  </a:txBody>
                  <a:tcPr/>
                </a:tc>
              </a:tr>
              <a:tr h="370840">
                <a:tc>
                  <a:txBody>
                    <a:bodyPr/>
                    <a:lstStyle/>
                    <a:p>
                      <a:r>
                        <a:rPr lang="es-ES" dirty="0" smtClean="0"/>
                        <a:t>Ollas </a:t>
                      </a:r>
                      <a:endParaRPr lang="es-ES" dirty="0"/>
                    </a:p>
                  </a:txBody>
                  <a:tcPr/>
                </a:tc>
                <a:tc>
                  <a:txBody>
                    <a:bodyPr/>
                    <a:lstStyle/>
                    <a:p>
                      <a:r>
                        <a:rPr lang="es-ES" dirty="0" smtClean="0"/>
                        <a:t>10</a:t>
                      </a:r>
                      <a:endParaRPr lang="es-ES" dirty="0"/>
                    </a:p>
                  </a:txBody>
                  <a:tcPr/>
                </a:tc>
              </a:tr>
              <a:tr h="370840">
                <a:tc>
                  <a:txBody>
                    <a:bodyPr/>
                    <a:lstStyle/>
                    <a:p>
                      <a:r>
                        <a:rPr lang="es-ES" dirty="0" smtClean="0"/>
                        <a:t>Sartenes</a:t>
                      </a:r>
                      <a:endParaRPr lang="es-ES" dirty="0"/>
                    </a:p>
                  </a:txBody>
                  <a:tcPr/>
                </a:tc>
                <a:tc>
                  <a:txBody>
                    <a:bodyPr/>
                    <a:lstStyle/>
                    <a:p>
                      <a:r>
                        <a:rPr lang="es-ES" dirty="0" smtClean="0"/>
                        <a:t>4</a:t>
                      </a:r>
                      <a:endParaRPr lang="es-ES" dirty="0"/>
                    </a:p>
                  </a:txBody>
                  <a:tcPr/>
                </a:tc>
              </a:tr>
            </a:tbl>
          </a:graphicData>
        </a:graphic>
      </p:graphicFrame>
      <p:sp>
        <p:nvSpPr>
          <p:cNvPr id="42036" name="3 CuadroTexto"/>
          <p:cNvSpPr txBox="1">
            <a:spLocks noChangeArrowheads="1"/>
          </p:cNvSpPr>
          <p:nvPr/>
        </p:nvSpPr>
        <p:spPr bwMode="auto">
          <a:xfrm>
            <a:off x="6429375" y="8774113"/>
            <a:ext cx="428625" cy="369887"/>
          </a:xfrm>
          <a:prstGeom prst="rect">
            <a:avLst/>
          </a:prstGeom>
          <a:noFill/>
          <a:ln w="9525">
            <a:noFill/>
            <a:miter lim="800000"/>
            <a:headEnd/>
            <a:tailEnd/>
          </a:ln>
        </p:spPr>
        <p:txBody>
          <a:bodyPr>
            <a:spAutoFit/>
          </a:bodyPr>
          <a:lstStyle/>
          <a:p>
            <a:r>
              <a:rPr lang="es-ES">
                <a:latin typeface="Constantia" pitchFamily="18" charset="0"/>
              </a:rPr>
              <a:t>25</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3 Marcador de contenido"/>
          <p:cNvGraphicFramePr>
            <a:graphicFrameLocks noGrp="1"/>
          </p:cNvGraphicFramePr>
          <p:nvPr>
            <p:ph idx="1"/>
          </p:nvPr>
        </p:nvGraphicFramePr>
        <p:xfrm>
          <a:off x="285750" y="357188"/>
          <a:ext cx="6172200" cy="7315200"/>
        </p:xfrm>
        <a:graphic>
          <a:graphicData uri="http://schemas.openxmlformats.org/drawingml/2006/table">
            <a:tbl>
              <a:tblPr firstRow="1" bandRow="1">
                <a:tableStyleId>{5C22544A-7EE6-4342-B048-85BDC9FD1C3A}</a:tableStyleId>
              </a:tblPr>
              <a:tblGrid>
                <a:gridCol w="3086100"/>
                <a:gridCol w="3086100"/>
              </a:tblGrid>
              <a:tr h="357478">
                <a:tc>
                  <a:txBody>
                    <a:bodyPr/>
                    <a:lstStyle/>
                    <a:p>
                      <a:r>
                        <a:rPr lang="es-ES" dirty="0" smtClean="0"/>
                        <a:t>Rubro</a:t>
                      </a:r>
                      <a:endParaRPr lang="es-ES" dirty="0"/>
                    </a:p>
                  </a:txBody>
                  <a:tcPr/>
                </a:tc>
                <a:tc>
                  <a:txBody>
                    <a:bodyPr/>
                    <a:lstStyle/>
                    <a:p>
                      <a:r>
                        <a:rPr lang="es-ES" dirty="0" smtClean="0"/>
                        <a:t>Cantidades</a:t>
                      </a:r>
                      <a:endParaRPr lang="es-ES" dirty="0"/>
                    </a:p>
                  </a:txBody>
                  <a:tcPr/>
                </a:tc>
              </a:tr>
              <a:tr h="352581">
                <a:tc>
                  <a:txBody>
                    <a:bodyPr/>
                    <a:lstStyle/>
                    <a:p>
                      <a:r>
                        <a:rPr lang="es-ES" dirty="0" smtClean="0"/>
                        <a:t>Cuchillos</a:t>
                      </a:r>
                      <a:r>
                        <a:rPr lang="es-ES" baseline="0" dirty="0" smtClean="0"/>
                        <a:t> Descartables</a:t>
                      </a:r>
                      <a:endParaRPr lang="es-ES" dirty="0"/>
                    </a:p>
                  </a:txBody>
                  <a:tcPr/>
                </a:tc>
                <a:tc>
                  <a:txBody>
                    <a:bodyPr/>
                    <a:lstStyle/>
                    <a:p>
                      <a:r>
                        <a:rPr lang="es-ES" dirty="0" smtClean="0"/>
                        <a:t>100</a:t>
                      </a:r>
                      <a:endParaRPr lang="es-ES" dirty="0"/>
                    </a:p>
                  </a:txBody>
                  <a:tcPr/>
                </a:tc>
              </a:tr>
              <a:tr h="357478">
                <a:tc>
                  <a:txBody>
                    <a:bodyPr/>
                    <a:lstStyle/>
                    <a:p>
                      <a:r>
                        <a:rPr lang="es-ES" dirty="0" smtClean="0"/>
                        <a:t>Cucharas</a:t>
                      </a:r>
                      <a:r>
                        <a:rPr lang="es-ES" baseline="0" dirty="0" smtClean="0"/>
                        <a:t> Descartables</a:t>
                      </a:r>
                      <a:endParaRPr lang="es-ES" dirty="0"/>
                    </a:p>
                  </a:txBody>
                  <a:tcPr/>
                </a:tc>
                <a:tc>
                  <a:txBody>
                    <a:bodyPr/>
                    <a:lstStyle/>
                    <a:p>
                      <a:r>
                        <a:rPr lang="es-ES" dirty="0" smtClean="0"/>
                        <a:t>100</a:t>
                      </a:r>
                      <a:endParaRPr lang="es-ES" dirty="0"/>
                    </a:p>
                  </a:txBody>
                  <a:tcPr/>
                </a:tc>
              </a:tr>
              <a:tr h="357478">
                <a:tc>
                  <a:txBody>
                    <a:bodyPr/>
                    <a:lstStyle/>
                    <a:p>
                      <a:r>
                        <a:rPr lang="es-ES" dirty="0" smtClean="0"/>
                        <a:t>Tenedor Descartables</a:t>
                      </a:r>
                      <a:endParaRPr lang="es-ES" dirty="0"/>
                    </a:p>
                  </a:txBody>
                  <a:tcPr/>
                </a:tc>
                <a:tc>
                  <a:txBody>
                    <a:bodyPr/>
                    <a:lstStyle/>
                    <a:p>
                      <a:r>
                        <a:rPr lang="es-ES" dirty="0" smtClean="0"/>
                        <a:t>100</a:t>
                      </a:r>
                      <a:endParaRPr lang="es-ES" dirty="0"/>
                    </a:p>
                  </a:txBody>
                  <a:tcPr/>
                </a:tc>
              </a:tr>
              <a:tr h="357478">
                <a:tc>
                  <a:txBody>
                    <a:bodyPr/>
                    <a:lstStyle/>
                    <a:p>
                      <a:r>
                        <a:rPr lang="es-ES" dirty="0" smtClean="0"/>
                        <a:t>Espátulas</a:t>
                      </a:r>
                      <a:endParaRPr lang="es-ES" dirty="0"/>
                    </a:p>
                  </a:txBody>
                  <a:tcPr/>
                </a:tc>
                <a:tc>
                  <a:txBody>
                    <a:bodyPr/>
                    <a:lstStyle/>
                    <a:p>
                      <a:r>
                        <a:rPr lang="es-ES" dirty="0" smtClean="0"/>
                        <a:t>10</a:t>
                      </a:r>
                      <a:endParaRPr lang="es-ES" dirty="0"/>
                    </a:p>
                  </a:txBody>
                  <a:tcPr/>
                </a:tc>
              </a:tr>
              <a:tr h="357478">
                <a:tc>
                  <a:txBody>
                    <a:bodyPr/>
                    <a:lstStyle/>
                    <a:p>
                      <a:r>
                        <a:rPr lang="es-ES" dirty="0" err="1" smtClean="0"/>
                        <a:t>Bowls</a:t>
                      </a:r>
                      <a:endParaRPr lang="es-ES" dirty="0"/>
                    </a:p>
                  </a:txBody>
                  <a:tcPr/>
                </a:tc>
                <a:tc>
                  <a:txBody>
                    <a:bodyPr/>
                    <a:lstStyle/>
                    <a:p>
                      <a:r>
                        <a:rPr lang="es-ES" dirty="0" smtClean="0"/>
                        <a:t>15</a:t>
                      </a:r>
                      <a:endParaRPr lang="es-ES" dirty="0"/>
                    </a:p>
                  </a:txBody>
                  <a:tcPr/>
                </a:tc>
              </a:tr>
              <a:tr h="357478">
                <a:tc>
                  <a:txBody>
                    <a:bodyPr/>
                    <a:lstStyle/>
                    <a:p>
                      <a:r>
                        <a:rPr lang="es-ES" dirty="0" smtClean="0"/>
                        <a:t>Juego</a:t>
                      </a:r>
                      <a:r>
                        <a:rPr lang="es-ES" baseline="0" dirty="0" smtClean="0"/>
                        <a:t> De Tablas</a:t>
                      </a:r>
                      <a:endParaRPr lang="es-ES" dirty="0"/>
                    </a:p>
                  </a:txBody>
                  <a:tcPr/>
                </a:tc>
                <a:tc>
                  <a:txBody>
                    <a:bodyPr/>
                    <a:lstStyle/>
                    <a:p>
                      <a:r>
                        <a:rPr lang="es-ES" dirty="0" smtClean="0"/>
                        <a:t>3</a:t>
                      </a:r>
                      <a:endParaRPr lang="es-ES" dirty="0"/>
                    </a:p>
                  </a:txBody>
                  <a:tcPr/>
                </a:tc>
              </a:tr>
              <a:tr h="357478">
                <a:tc>
                  <a:txBody>
                    <a:bodyPr/>
                    <a:lstStyle/>
                    <a:p>
                      <a:r>
                        <a:rPr lang="es-ES" dirty="0" smtClean="0"/>
                        <a:t>Juego De</a:t>
                      </a:r>
                      <a:r>
                        <a:rPr lang="es-ES" baseline="0" dirty="0" smtClean="0"/>
                        <a:t> Punteros</a:t>
                      </a:r>
                      <a:endParaRPr lang="es-ES" dirty="0"/>
                    </a:p>
                  </a:txBody>
                  <a:tcPr/>
                </a:tc>
                <a:tc>
                  <a:txBody>
                    <a:bodyPr/>
                    <a:lstStyle/>
                    <a:p>
                      <a:r>
                        <a:rPr lang="es-ES" dirty="0" smtClean="0"/>
                        <a:t>1</a:t>
                      </a:r>
                      <a:endParaRPr lang="es-ES" dirty="0"/>
                    </a:p>
                  </a:txBody>
                  <a:tcPr/>
                </a:tc>
              </a:tr>
              <a:tr h="357478">
                <a:tc>
                  <a:txBody>
                    <a:bodyPr/>
                    <a:lstStyle/>
                    <a:p>
                      <a:r>
                        <a:rPr lang="es-ES" dirty="0" smtClean="0"/>
                        <a:t>Cernidores</a:t>
                      </a:r>
                      <a:endParaRPr lang="es-ES" dirty="0"/>
                    </a:p>
                  </a:txBody>
                  <a:tcPr/>
                </a:tc>
                <a:tc>
                  <a:txBody>
                    <a:bodyPr/>
                    <a:lstStyle/>
                    <a:p>
                      <a:r>
                        <a:rPr lang="es-ES" dirty="0" smtClean="0"/>
                        <a:t>3</a:t>
                      </a:r>
                      <a:endParaRPr lang="es-ES" dirty="0"/>
                    </a:p>
                  </a:txBody>
                  <a:tcPr/>
                </a:tc>
              </a:tr>
              <a:tr h="357478">
                <a:tc>
                  <a:txBody>
                    <a:bodyPr/>
                    <a:lstStyle/>
                    <a:p>
                      <a:r>
                        <a:rPr lang="es-ES" dirty="0" smtClean="0"/>
                        <a:t>Rollo</a:t>
                      </a:r>
                      <a:r>
                        <a:rPr lang="es-ES" baseline="0" dirty="0" smtClean="0"/>
                        <a:t> De Papel de </a:t>
                      </a:r>
                      <a:r>
                        <a:rPr lang="es-ES" baseline="0" dirty="0" err="1" smtClean="0"/>
                        <a:t>Alumino</a:t>
                      </a:r>
                      <a:endParaRPr lang="es-ES" dirty="0"/>
                    </a:p>
                  </a:txBody>
                  <a:tcPr/>
                </a:tc>
                <a:tc>
                  <a:txBody>
                    <a:bodyPr/>
                    <a:lstStyle/>
                    <a:p>
                      <a:r>
                        <a:rPr lang="es-ES" dirty="0" smtClean="0"/>
                        <a:t>1</a:t>
                      </a:r>
                      <a:endParaRPr lang="es-ES" dirty="0"/>
                    </a:p>
                  </a:txBody>
                  <a:tcPr/>
                </a:tc>
              </a:tr>
              <a:tr h="357478">
                <a:tc>
                  <a:txBody>
                    <a:bodyPr/>
                    <a:lstStyle/>
                    <a:p>
                      <a:r>
                        <a:rPr lang="es-ES" dirty="0" smtClean="0"/>
                        <a:t>Rollo</a:t>
                      </a:r>
                      <a:r>
                        <a:rPr lang="es-ES" baseline="0" dirty="0" smtClean="0"/>
                        <a:t> De Papel Manteca</a:t>
                      </a:r>
                      <a:endParaRPr lang="es-ES" dirty="0"/>
                    </a:p>
                  </a:txBody>
                  <a:tcPr/>
                </a:tc>
                <a:tc>
                  <a:txBody>
                    <a:bodyPr/>
                    <a:lstStyle/>
                    <a:p>
                      <a:r>
                        <a:rPr lang="es-ES" dirty="0" smtClean="0"/>
                        <a:t>1</a:t>
                      </a:r>
                      <a:endParaRPr lang="es-ES" dirty="0"/>
                    </a:p>
                  </a:txBody>
                  <a:tcPr/>
                </a:tc>
              </a:tr>
              <a:tr h="357478">
                <a:tc>
                  <a:txBody>
                    <a:bodyPr/>
                    <a:lstStyle/>
                    <a:p>
                      <a:r>
                        <a:rPr lang="es-ES" dirty="0" smtClean="0"/>
                        <a:t>Rollo De Film</a:t>
                      </a:r>
                      <a:endParaRPr lang="es-ES" dirty="0"/>
                    </a:p>
                  </a:txBody>
                  <a:tcPr/>
                </a:tc>
                <a:tc>
                  <a:txBody>
                    <a:bodyPr/>
                    <a:lstStyle/>
                    <a:p>
                      <a:r>
                        <a:rPr lang="es-ES" dirty="0" smtClean="0"/>
                        <a:t>1</a:t>
                      </a:r>
                      <a:endParaRPr lang="es-ES" dirty="0"/>
                    </a:p>
                  </a:txBody>
                  <a:tcPr/>
                </a:tc>
              </a:tr>
              <a:tr h="357478">
                <a:tc>
                  <a:txBody>
                    <a:bodyPr/>
                    <a:lstStyle/>
                    <a:p>
                      <a:r>
                        <a:rPr lang="es-ES" dirty="0" smtClean="0"/>
                        <a:t>Escritorio</a:t>
                      </a:r>
                      <a:endParaRPr lang="es-ES" dirty="0"/>
                    </a:p>
                  </a:txBody>
                  <a:tcPr/>
                </a:tc>
                <a:tc>
                  <a:txBody>
                    <a:bodyPr/>
                    <a:lstStyle/>
                    <a:p>
                      <a:r>
                        <a:rPr lang="es-ES" dirty="0" smtClean="0"/>
                        <a:t>1</a:t>
                      </a:r>
                      <a:endParaRPr lang="es-ES" dirty="0"/>
                    </a:p>
                  </a:txBody>
                  <a:tcPr/>
                </a:tc>
              </a:tr>
              <a:tr h="357478">
                <a:tc>
                  <a:txBody>
                    <a:bodyPr/>
                    <a:lstStyle/>
                    <a:p>
                      <a:r>
                        <a:rPr lang="es-ES" dirty="0" err="1" smtClean="0"/>
                        <a:t>Lockers</a:t>
                      </a:r>
                      <a:endParaRPr lang="es-ES" dirty="0"/>
                    </a:p>
                  </a:txBody>
                  <a:tcPr/>
                </a:tc>
                <a:tc>
                  <a:txBody>
                    <a:bodyPr/>
                    <a:lstStyle/>
                    <a:p>
                      <a:r>
                        <a:rPr lang="es-ES" dirty="0" smtClean="0"/>
                        <a:t>1</a:t>
                      </a:r>
                      <a:endParaRPr lang="es-ES" dirty="0"/>
                    </a:p>
                  </a:txBody>
                  <a:tcPr/>
                </a:tc>
              </a:tr>
              <a:tr h="357478">
                <a:tc>
                  <a:txBody>
                    <a:bodyPr/>
                    <a:lstStyle/>
                    <a:p>
                      <a:r>
                        <a:rPr lang="es-ES" dirty="0" smtClean="0"/>
                        <a:t>Computadora</a:t>
                      </a:r>
                      <a:endParaRPr lang="es-ES" dirty="0"/>
                    </a:p>
                  </a:txBody>
                  <a:tcPr/>
                </a:tc>
                <a:tc>
                  <a:txBody>
                    <a:bodyPr/>
                    <a:lstStyle/>
                    <a:p>
                      <a:r>
                        <a:rPr lang="es-ES" dirty="0" smtClean="0"/>
                        <a:t>1</a:t>
                      </a:r>
                      <a:endParaRPr lang="es-ES" dirty="0"/>
                    </a:p>
                  </a:txBody>
                  <a:tcPr/>
                </a:tc>
              </a:tr>
              <a:tr h="357478">
                <a:tc>
                  <a:txBody>
                    <a:bodyPr/>
                    <a:lstStyle/>
                    <a:p>
                      <a:r>
                        <a:rPr lang="es-ES" dirty="0" smtClean="0"/>
                        <a:t>Bolsas</a:t>
                      </a:r>
                      <a:endParaRPr lang="es-ES" dirty="0"/>
                    </a:p>
                  </a:txBody>
                  <a:tcPr/>
                </a:tc>
                <a:tc>
                  <a:txBody>
                    <a:bodyPr/>
                    <a:lstStyle/>
                    <a:p>
                      <a:r>
                        <a:rPr lang="es-ES" dirty="0" smtClean="0"/>
                        <a:t>400</a:t>
                      </a:r>
                      <a:endParaRPr lang="es-ES" dirty="0"/>
                    </a:p>
                  </a:txBody>
                  <a:tcPr/>
                </a:tc>
              </a:tr>
              <a:tr h="357478">
                <a:tc>
                  <a:txBody>
                    <a:bodyPr/>
                    <a:lstStyle/>
                    <a:p>
                      <a:r>
                        <a:rPr lang="es-ES" dirty="0" smtClean="0"/>
                        <a:t>Cajón</a:t>
                      </a:r>
                      <a:r>
                        <a:rPr lang="es-ES" baseline="0" dirty="0" smtClean="0"/>
                        <a:t> De Delivery</a:t>
                      </a:r>
                      <a:endParaRPr lang="es-ES" dirty="0"/>
                    </a:p>
                  </a:txBody>
                  <a:tcPr/>
                </a:tc>
                <a:tc>
                  <a:txBody>
                    <a:bodyPr/>
                    <a:lstStyle/>
                    <a:p>
                      <a:r>
                        <a:rPr lang="es-ES" dirty="0" smtClean="0"/>
                        <a:t>2</a:t>
                      </a:r>
                      <a:endParaRPr lang="es-ES" dirty="0"/>
                    </a:p>
                  </a:txBody>
                  <a:tcPr/>
                </a:tc>
              </a:tr>
              <a:tr h="357478">
                <a:tc>
                  <a:txBody>
                    <a:bodyPr/>
                    <a:lstStyle/>
                    <a:p>
                      <a:r>
                        <a:rPr lang="es-ES" dirty="0" smtClean="0"/>
                        <a:t>Conservador</a:t>
                      </a:r>
                      <a:r>
                        <a:rPr lang="es-ES" baseline="0" dirty="0" smtClean="0"/>
                        <a:t> De Espuma</a:t>
                      </a:r>
                      <a:endParaRPr lang="es-ES" dirty="0"/>
                    </a:p>
                  </a:txBody>
                  <a:tcPr/>
                </a:tc>
                <a:tc>
                  <a:txBody>
                    <a:bodyPr/>
                    <a:lstStyle/>
                    <a:p>
                      <a:r>
                        <a:rPr lang="es-ES" dirty="0" smtClean="0"/>
                        <a:t>1000</a:t>
                      </a:r>
                      <a:endParaRPr lang="es-ES" dirty="0"/>
                    </a:p>
                  </a:txBody>
                  <a:tcPr/>
                </a:tc>
              </a:tr>
              <a:tr h="357478">
                <a:tc>
                  <a:txBody>
                    <a:bodyPr/>
                    <a:lstStyle/>
                    <a:p>
                      <a:r>
                        <a:rPr lang="es-ES" dirty="0" smtClean="0"/>
                        <a:t>Vehículo</a:t>
                      </a:r>
                      <a:endParaRPr lang="es-ES" dirty="0"/>
                    </a:p>
                  </a:txBody>
                  <a:tcPr/>
                </a:tc>
                <a:tc>
                  <a:txBody>
                    <a:bodyPr/>
                    <a:lstStyle/>
                    <a:p>
                      <a:r>
                        <a:rPr lang="es-ES" dirty="0" smtClean="0"/>
                        <a:t>1</a:t>
                      </a:r>
                      <a:endParaRPr lang="es-ES" dirty="0"/>
                    </a:p>
                  </a:txBody>
                  <a:tcPr/>
                </a:tc>
              </a:tr>
              <a:tr h="357478">
                <a:tc>
                  <a:txBody>
                    <a:bodyPr/>
                    <a:lstStyle/>
                    <a:p>
                      <a:r>
                        <a:rPr lang="es-ES" dirty="0" smtClean="0"/>
                        <a:t>Impresora</a:t>
                      </a:r>
                      <a:r>
                        <a:rPr lang="es-ES" baseline="0" dirty="0" smtClean="0"/>
                        <a:t> De Ticket</a:t>
                      </a:r>
                      <a:endParaRPr lang="es-ES" dirty="0"/>
                    </a:p>
                  </a:txBody>
                  <a:tcPr/>
                </a:tc>
                <a:tc>
                  <a:txBody>
                    <a:bodyPr/>
                    <a:lstStyle/>
                    <a:p>
                      <a:r>
                        <a:rPr lang="es-ES" dirty="0" smtClean="0"/>
                        <a:t>2</a:t>
                      </a:r>
                      <a:endParaRPr lang="es-ES" dirty="0"/>
                    </a:p>
                  </a:txBody>
                  <a:tcPr/>
                </a:tc>
              </a:tr>
            </a:tbl>
          </a:graphicData>
        </a:graphic>
      </p:graphicFrame>
      <p:sp>
        <p:nvSpPr>
          <p:cNvPr id="43074" name="2 CuadroTexto"/>
          <p:cNvSpPr txBox="1">
            <a:spLocks noChangeArrowheads="1"/>
          </p:cNvSpPr>
          <p:nvPr/>
        </p:nvSpPr>
        <p:spPr bwMode="auto">
          <a:xfrm>
            <a:off x="6357938" y="8774113"/>
            <a:ext cx="500062" cy="369887"/>
          </a:xfrm>
          <a:prstGeom prst="rect">
            <a:avLst/>
          </a:prstGeom>
          <a:noFill/>
          <a:ln w="9525">
            <a:noFill/>
            <a:miter lim="800000"/>
            <a:headEnd/>
            <a:tailEnd/>
          </a:ln>
        </p:spPr>
        <p:txBody>
          <a:bodyPr>
            <a:spAutoFit/>
          </a:bodyPr>
          <a:lstStyle/>
          <a:p>
            <a:r>
              <a:rPr lang="es-ES">
                <a:latin typeface="Constantia" pitchFamily="18" charset="0"/>
              </a:rPr>
              <a:t>26</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3" name="gráficos46"/>
          <p:cNvPicPr>
            <a:picLocks noChangeAspect="1" noChangeArrowheads="1"/>
          </p:cNvPicPr>
          <p:nvPr/>
        </p:nvPicPr>
        <p:blipFill>
          <a:blip r:embed="rId2"/>
          <a:srcRect/>
          <a:stretch>
            <a:fillRect/>
          </a:stretch>
        </p:blipFill>
        <p:spPr bwMode="auto">
          <a:xfrm>
            <a:off x="500063" y="2500313"/>
            <a:ext cx="1365250" cy="1139825"/>
          </a:xfrm>
          <a:prstGeom prst="rect">
            <a:avLst/>
          </a:prstGeom>
          <a:noFill/>
          <a:ln w="9525">
            <a:noFill/>
            <a:miter lim="800000"/>
            <a:headEnd/>
            <a:tailEnd/>
          </a:ln>
        </p:spPr>
      </p:pic>
      <p:pic>
        <p:nvPicPr>
          <p:cNvPr id="44034" name="gráficos6"/>
          <p:cNvPicPr>
            <a:picLocks noChangeAspect="1" noChangeArrowheads="1"/>
          </p:cNvPicPr>
          <p:nvPr/>
        </p:nvPicPr>
        <p:blipFill>
          <a:blip r:embed="rId3"/>
          <a:srcRect/>
          <a:stretch>
            <a:fillRect/>
          </a:stretch>
        </p:blipFill>
        <p:spPr bwMode="auto">
          <a:xfrm>
            <a:off x="428625" y="4214813"/>
            <a:ext cx="1244600" cy="1241425"/>
          </a:xfrm>
          <a:prstGeom prst="rect">
            <a:avLst/>
          </a:prstGeom>
          <a:noFill/>
          <a:ln w="9525">
            <a:noFill/>
            <a:miter lim="800000"/>
            <a:headEnd/>
            <a:tailEnd/>
          </a:ln>
        </p:spPr>
      </p:pic>
      <p:pic>
        <p:nvPicPr>
          <p:cNvPr id="44035" name="gráficos7"/>
          <p:cNvPicPr>
            <a:picLocks noChangeAspect="1" noChangeArrowheads="1"/>
          </p:cNvPicPr>
          <p:nvPr/>
        </p:nvPicPr>
        <p:blipFill>
          <a:blip r:embed="rId4"/>
          <a:srcRect/>
          <a:stretch>
            <a:fillRect/>
          </a:stretch>
        </p:blipFill>
        <p:spPr bwMode="auto">
          <a:xfrm>
            <a:off x="142875" y="5715000"/>
            <a:ext cx="1879600" cy="1117600"/>
          </a:xfrm>
          <a:prstGeom prst="rect">
            <a:avLst/>
          </a:prstGeom>
          <a:noFill/>
          <a:ln w="9525">
            <a:noFill/>
            <a:miter lim="800000"/>
            <a:headEnd/>
            <a:tailEnd/>
          </a:ln>
        </p:spPr>
      </p:pic>
      <p:pic>
        <p:nvPicPr>
          <p:cNvPr id="44036" name="gráficos29"/>
          <p:cNvPicPr>
            <a:picLocks noChangeAspect="1" noChangeArrowheads="1"/>
          </p:cNvPicPr>
          <p:nvPr/>
        </p:nvPicPr>
        <p:blipFill>
          <a:blip r:embed="rId5"/>
          <a:srcRect/>
          <a:stretch>
            <a:fillRect/>
          </a:stretch>
        </p:blipFill>
        <p:spPr bwMode="auto">
          <a:xfrm>
            <a:off x="2143125" y="2428875"/>
            <a:ext cx="2006600" cy="1182688"/>
          </a:xfrm>
          <a:prstGeom prst="rect">
            <a:avLst/>
          </a:prstGeom>
          <a:noFill/>
          <a:ln w="9525">
            <a:noFill/>
            <a:miter lim="800000"/>
            <a:headEnd/>
            <a:tailEnd/>
          </a:ln>
        </p:spPr>
      </p:pic>
      <p:pic>
        <p:nvPicPr>
          <p:cNvPr id="44037" name="gráficos38"/>
          <p:cNvPicPr>
            <a:picLocks noChangeAspect="1" noChangeArrowheads="1"/>
          </p:cNvPicPr>
          <p:nvPr/>
        </p:nvPicPr>
        <p:blipFill>
          <a:blip r:embed="rId6"/>
          <a:srcRect/>
          <a:stretch>
            <a:fillRect/>
          </a:stretch>
        </p:blipFill>
        <p:spPr bwMode="auto">
          <a:xfrm>
            <a:off x="4214813" y="4643438"/>
            <a:ext cx="1230312" cy="1343025"/>
          </a:xfrm>
          <a:prstGeom prst="rect">
            <a:avLst/>
          </a:prstGeom>
          <a:noFill/>
          <a:ln w="9525">
            <a:noFill/>
            <a:miter lim="800000"/>
            <a:headEnd/>
            <a:tailEnd/>
          </a:ln>
        </p:spPr>
      </p:pic>
      <p:sp>
        <p:nvSpPr>
          <p:cNvPr id="6150" name="Rectangle 6"/>
          <p:cNvSpPr>
            <a:spLocks noChangeArrowheads="1"/>
          </p:cNvSpPr>
          <p:nvPr/>
        </p:nvSpPr>
        <p:spPr bwMode="auto">
          <a:xfrm>
            <a:off x="428625" y="1071563"/>
            <a:ext cx="4648200" cy="1692275"/>
          </a:xfrm>
          <a:prstGeom prst="rect">
            <a:avLst/>
          </a:prstGeom>
          <a:noFill/>
          <a:ln w="9525">
            <a:noFill/>
            <a:miter lim="800000"/>
            <a:headEnd/>
            <a:tailEnd/>
          </a:ln>
          <a:effectLst/>
        </p:spPr>
        <p:txBody>
          <a:bodyPr anchor="ctr">
            <a:spAutoFit/>
          </a:bodyPr>
          <a:lstStyle/>
          <a:p>
            <a:pPr>
              <a:defRPr/>
            </a:pPr>
            <a:r>
              <a:rPr lang="es-UY" altLang="zh-CN" sz="2400" dirty="0">
                <a:solidFill>
                  <a:schemeClr val="accent3">
                    <a:lumMod val="75000"/>
                  </a:schemeClr>
                </a:solidFill>
                <a:latin typeface="Aharoni" pitchFamily="2" charset="-79"/>
                <a:ea typeface="DejaVu Sans"/>
                <a:cs typeface="Aharoni" pitchFamily="2" charset="-79"/>
              </a:rPr>
              <a:t>FOTOS DEL MOBILIARIO</a:t>
            </a:r>
            <a:r>
              <a:rPr lang="es-UY" altLang="zh-CN" dirty="0">
                <a:solidFill>
                  <a:schemeClr val="accent3">
                    <a:lumMod val="75000"/>
                  </a:schemeClr>
                </a:solidFill>
                <a:latin typeface="Aharoni" pitchFamily="2" charset="-79"/>
                <a:ea typeface="DejaVu Sans"/>
                <a:cs typeface="Aharoni" pitchFamily="2" charset="-79"/>
              </a:rPr>
              <a:t>:</a:t>
            </a:r>
          </a:p>
          <a:p>
            <a:pPr>
              <a:defRPr/>
            </a:pPr>
            <a:endParaRPr lang="es-UY" altLang="zh-CN" sz="1400" dirty="0">
              <a:latin typeface="Arial" pitchFamily="34" charset="0"/>
              <a:cs typeface="Arial" pitchFamily="34" charset="0"/>
            </a:endParaRPr>
          </a:p>
          <a:p>
            <a:pPr>
              <a:defRPr/>
            </a:pPr>
            <a:endParaRPr lang="es-UY" altLang="zh-CN" sz="1400" dirty="0">
              <a:latin typeface="Arial" pitchFamily="34" charset="0"/>
              <a:cs typeface="Arial" pitchFamily="34" charset="0"/>
            </a:endParaRPr>
          </a:p>
          <a:p>
            <a:pPr>
              <a:defRPr/>
            </a:pPr>
            <a:endParaRPr lang="es-ES" altLang="zh-CN" sz="600" dirty="0">
              <a:latin typeface="Arial" pitchFamily="34" charset="0"/>
              <a:cs typeface="Arial" pitchFamily="34" charset="0"/>
            </a:endParaRPr>
          </a:p>
          <a:p>
            <a:pPr eaLnBrk="0" hangingPunct="0">
              <a:defRPr/>
            </a:pPr>
            <a:r>
              <a:rPr lang="es-UY" altLang="zh-CN" sz="1400" dirty="0">
                <a:latin typeface="Arial" pitchFamily="34" charset="0"/>
                <a:ea typeface="DejaVu Sans"/>
                <a:cs typeface="Arial" pitchFamily="34" charset="0"/>
              </a:rPr>
              <a:t> </a:t>
            </a:r>
            <a:endParaRPr lang="es-ES" altLang="zh-CN" sz="600" dirty="0">
              <a:latin typeface="Arial" pitchFamily="34" charset="0"/>
              <a:cs typeface="Arial" pitchFamily="34" charset="0"/>
            </a:endParaRPr>
          </a:p>
          <a:p>
            <a:pPr eaLnBrk="0" hangingPunct="0">
              <a:defRPr/>
            </a:pPr>
            <a:r>
              <a:rPr lang="es-UY" altLang="zh-CN" sz="1400" dirty="0">
                <a:latin typeface="Arial" pitchFamily="34" charset="0"/>
                <a:ea typeface="DejaVu Sans"/>
                <a:cs typeface="Arial" pitchFamily="34" charset="0"/>
              </a:rPr>
              <a:t>anafes a gas</a:t>
            </a:r>
            <a:endParaRPr lang="es-ES" altLang="zh-CN" sz="600" dirty="0">
              <a:latin typeface="Arial" pitchFamily="34" charset="0"/>
              <a:cs typeface="Arial" pitchFamily="34" charset="0"/>
            </a:endParaRPr>
          </a:p>
          <a:p>
            <a:pPr eaLnBrk="0" hangingPunct="0">
              <a:defRPr/>
            </a:pPr>
            <a:endParaRPr lang="es-ES" altLang="zh-CN" dirty="0">
              <a:latin typeface="Arial" pitchFamily="34" charset="0"/>
              <a:cs typeface="Arial" pitchFamily="34" charset="0"/>
            </a:endParaRPr>
          </a:p>
        </p:txBody>
      </p:sp>
      <p:sp>
        <p:nvSpPr>
          <p:cNvPr id="44039" name="Rectangle 8"/>
          <p:cNvSpPr>
            <a:spLocks noChangeArrowheads="1"/>
          </p:cNvSpPr>
          <p:nvPr/>
        </p:nvSpPr>
        <p:spPr bwMode="auto">
          <a:xfrm>
            <a:off x="-269875" y="457200"/>
            <a:ext cx="6858000" cy="0"/>
          </a:xfrm>
          <a:prstGeom prst="rect">
            <a:avLst/>
          </a:prstGeom>
          <a:noFill/>
          <a:ln w="9525">
            <a:noFill/>
            <a:miter lim="800000"/>
            <a:headEnd/>
            <a:tailEnd/>
          </a:ln>
        </p:spPr>
        <p:txBody>
          <a:bodyPr wrap="none" anchor="ctr">
            <a:spAutoFit/>
          </a:bodyPr>
          <a:lstStyle/>
          <a:p>
            <a:endParaRPr lang="es-ES"/>
          </a:p>
        </p:txBody>
      </p:sp>
      <p:sp>
        <p:nvSpPr>
          <p:cNvPr id="44040" name="Rectangle 9"/>
          <p:cNvSpPr>
            <a:spLocks noChangeArrowheads="1"/>
          </p:cNvSpPr>
          <p:nvPr/>
        </p:nvSpPr>
        <p:spPr bwMode="auto">
          <a:xfrm>
            <a:off x="-269875" y="457200"/>
            <a:ext cx="6858000" cy="0"/>
          </a:xfrm>
          <a:prstGeom prst="rect">
            <a:avLst/>
          </a:prstGeom>
          <a:noFill/>
          <a:ln w="9525">
            <a:noFill/>
            <a:miter lim="800000"/>
            <a:headEnd/>
            <a:tailEnd/>
          </a:ln>
        </p:spPr>
        <p:txBody>
          <a:bodyPr wrap="none" anchor="ctr">
            <a:spAutoFit/>
          </a:bodyPr>
          <a:lstStyle/>
          <a:p>
            <a:r>
              <a:rPr lang="es-UY" altLang="zh-CN" sz="1200">
                <a:latin typeface="Times New Roman" pitchFamily="18" charset="0"/>
                <a:ea typeface="DejaVu Sans"/>
                <a:cs typeface="Times New Roman" pitchFamily="18" charset="0"/>
              </a:rPr>
              <a:t/>
            </a:r>
            <a:br>
              <a:rPr lang="es-UY" altLang="zh-CN" sz="1200">
                <a:latin typeface="Times New Roman" pitchFamily="18" charset="0"/>
                <a:ea typeface="DejaVu Sans"/>
                <a:cs typeface="Times New Roman" pitchFamily="18" charset="0"/>
              </a:rPr>
            </a:br>
            <a:r>
              <a:rPr lang="es-UY" altLang="zh-CN" sz="1200">
                <a:latin typeface="Times New Roman" pitchFamily="18" charset="0"/>
                <a:ea typeface="DejaVu Sans"/>
                <a:cs typeface="Times New Roman" pitchFamily="18" charset="0"/>
              </a:rPr>
              <a:t/>
            </a:r>
            <a:br>
              <a:rPr lang="es-UY" altLang="zh-CN" sz="1200">
                <a:latin typeface="Times New Roman" pitchFamily="18" charset="0"/>
                <a:ea typeface="DejaVu Sans"/>
                <a:cs typeface="Times New Roman" pitchFamily="18" charset="0"/>
              </a:rPr>
            </a:br>
            <a:endParaRPr lang="es-ES" altLang="zh-CN" sz="500">
              <a:cs typeface="Times New Roman" pitchFamily="18" charset="0"/>
            </a:endParaRPr>
          </a:p>
          <a:p>
            <a:pPr eaLnBrk="0" hangingPunct="0"/>
            <a:endParaRPr lang="es-ES" altLang="zh-CN">
              <a:cs typeface="Times New Roman" pitchFamily="18" charset="0"/>
            </a:endParaRPr>
          </a:p>
        </p:txBody>
      </p:sp>
      <p:sp>
        <p:nvSpPr>
          <p:cNvPr id="44041" name="Rectangle 11"/>
          <p:cNvSpPr>
            <a:spLocks noChangeArrowheads="1"/>
          </p:cNvSpPr>
          <p:nvPr/>
        </p:nvSpPr>
        <p:spPr bwMode="auto">
          <a:xfrm>
            <a:off x="1285875" y="1357313"/>
            <a:ext cx="6858000" cy="457200"/>
          </a:xfrm>
          <a:prstGeom prst="rect">
            <a:avLst/>
          </a:prstGeom>
          <a:noFill/>
          <a:ln w="9525">
            <a:noFill/>
            <a:miter lim="800000"/>
            <a:headEnd/>
            <a:tailEnd/>
          </a:ln>
        </p:spPr>
        <p:txBody>
          <a:bodyPr wrap="none" anchor="ctr">
            <a:spAutoFit/>
          </a:bodyPr>
          <a:lstStyle/>
          <a:p>
            <a:endParaRPr lang="es-ES"/>
          </a:p>
        </p:txBody>
      </p:sp>
      <p:sp>
        <p:nvSpPr>
          <p:cNvPr id="44042" name="15 CuadroTexto"/>
          <p:cNvSpPr txBox="1">
            <a:spLocks noChangeArrowheads="1"/>
          </p:cNvSpPr>
          <p:nvPr/>
        </p:nvSpPr>
        <p:spPr bwMode="auto">
          <a:xfrm>
            <a:off x="2571750" y="2143125"/>
            <a:ext cx="1143000" cy="307975"/>
          </a:xfrm>
          <a:prstGeom prst="rect">
            <a:avLst/>
          </a:prstGeom>
          <a:noFill/>
          <a:ln w="9525">
            <a:noFill/>
            <a:miter lim="800000"/>
            <a:headEnd/>
            <a:tailEnd/>
          </a:ln>
        </p:spPr>
        <p:txBody>
          <a:bodyPr>
            <a:spAutoFit/>
          </a:bodyPr>
          <a:lstStyle/>
          <a:p>
            <a:r>
              <a:rPr lang="es-ES" sz="1400"/>
              <a:t>balanza</a:t>
            </a:r>
          </a:p>
        </p:txBody>
      </p:sp>
      <p:sp>
        <p:nvSpPr>
          <p:cNvPr id="44043" name="16 CuadroTexto"/>
          <p:cNvSpPr txBox="1">
            <a:spLocks noChangeArrowheads="1"/>
          </p:cNvSpPr>
          <p:nvPr/>
        </p:nvSpPr>
        <p:spPr bwMode="auto">
          <a:xfrm>
            <a:off x="4286250" y="4286250"/>
            <a:ext cx="1143000" cy="307975"/>
          </a:xfrm>
          <a:prstGeom prst="rect">
            <a:avLst/>
          </a:prstGeom>
          <a:noFill/>
          <a:ln w="9525">
            <a:noFill/>
            <a:miter lim="800000"/>
            <a:headEnd/>
            <a:tailEnd/>
          </a:ln>
        </p:spPr>
        <p:txBody>
          <a:bodyPr>
            <a:spAutoFit/>
          </a:bodyPr>
          <a:lstStyle/>
          <a:p>
            <a:r>
              <a:rPr lang="es-ES" sz="1400"/>
              <a:t>calefón</a:t>
            </a:r>
          </a:p>
        </p:txBody>
      </p:sp>
      <p:cxnSp>
        <p:nvCxnSpPr>
          <p:cNvPr id="19" name="18 Conector recto"/>
          <p:cNvCxnSpPr/>
          <p:nvPr/>
        </p:nvCxnSpPr>
        <p:spPr>
          <a:xfrm rot="5400000">
            <a:off x="1427957" y="5501481"/>
            <a:ext cx="1714500" cy="15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20 Conector recto"/>
          <p:cNvCxnSpPr/>
          <p:nvPr/>
        </p:nvCxnSpPr>
        <p:spPr>
          <a:xfrm>
            <a:off x="1785938" y="4643438"/>
            <a:ext cx="500062" cy="15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24 Conector recto"/>
          <p:cNvCxnSpPr/>
          <p:nvPr/>
        </p:nvCxnSpPr>
        <p:spPr>
          <a:xfrm>
            <a:off x="2143125" y="6357938"/>
            <a:ext cx="142875" cy="15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4047" name="25 CuadroTexto"/>
          <p:cNvSpPr txBox="1">
            <a:spLocks noChangeArrowheads="1"/>
          </p:cNvSpPr>
          <p:nvPr/>
        </p:nvSpPr>
        <p:spPr bwMode="auto">
          <a:xfrm>
            <a:off x="2357438" y="5286375"/>
            <a:ext cx="1214437" cy="307975"/>
          </a:xfrm>
          <a:prstGeom prst="rect">
            <a:avLst/>
          </a:prstGeom>
          <a:noFill/>
          <a:ln w="9525">
            <a:noFill/>
            <a:miter lim="800000"/>
            <a:headEnd/>
            <a:tailEnd/>
          </a:ln>
        </p:spPr>
        <p:txBody>
          <a:bodyPr>
            <a:spAutoFit/>
          </a:bodyPr>
          <a:lstStyle/>
          <a:p>
            <a:r>
              <a:rPr lang="es-ES" sz="1400"/>
              <a:t>heladeras</a:t>
            </a:r>
          </a:p>
        </p:txBody>
      </p:sp>
      <p:cxnSp>
        <p:nvCxnSpPr>
          <p:cNvPr id="28" name="27 Conector recto"/>
          <p:cNvCxnSpPr/>
          <p:nvPr/>
        </p:nvCxnSpPr>
        <p:spPr>
          <a:xfrm flipV="1">
            <a:off x="2286000" y="5429250"/>
            <a:ext cx="14287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44049" name="gráficos14"/>
          <p:cNvPicPr>
            <a:picLocks noChangeAspect="1" noChangeArrowheads="1"/>
          </p:cNvPicPr>
          <p:nvPr/>
        </p:nvPicPr>
        <p:blipFill>
          <a:blip r:embed="rId7"/>
          <a:srcRect/>
          <a:stretch>
            <a:fillRect/>
          </a:stretch>
        </p:blipFill>
        <p:spPr bwMode="auto">
          <a:xfrm>
            <a:off x="5286375" y="7429500"/>
            <a:ext cx="1354138" cy="1174750"/>
          </a:xfrm>
          <a:prstGeom prst="rect">
            <a:avLst/>
          </a:prstGeom>
          <a:noFill/>
          <a:ln w="9525">
            <a:noFill/>
            <a:miter lim="800000"/>
            <a:headEnd/>
            <a:tailEnd/>
          </a:ln>
        </p:spPr>
      </p:pic>
      <p:sp>
        <p:nvSpPr>
          <p:cNvPr id="44050" name="31 CuadroTexto"/>
          <p:cNvSpPr txBox="1">
            <a:spLocks noChangeArrowheads="1"/>
          </p:cNvSpPr>
          <p:nvPr/>
        </p:nvSpPr>
        <p:spPr bwMode="auto">
          <a:xfrm>
            <a:off x="4714875" y="6572250"/>
            <a:ext cx="1571625" cy="307975"/>
          </a:xfrm>
          <a:prstGeom prst="rect">
            <a:avLst/>
          </a:prstGeom>
          <a:noFill/>
          <a:ln w="9525">
            <a:noFill/>
            <a:miter lim="800000"/>
            <a:headEnd/>
            <a:tailEnd/>
          </a:ln>
        </p:spPr>
        <p:txBody>
          <a:bodyPr>
            <a:spAutoFit/>
          </a:bodyPr>
          <a:lstStyle/>
          <a:p>
            <a:r>
              <a:rPr lang="es-ES" sz="1400"/>
              <a:t>asaderas</a:t>
            </a:r>
          </a:p>
        </p:txBody>
      </p:sp>
      <p:pic>
        <p:nvPicPr>
          <p:cNvPr id="44051" name="gráficos15"/>
          <p:cNvPicPr>
            <a:picLocks noChangeAspect="1" noChangeArrowheads="1"/>
          </p:cNvPicPr>
          <p:nvPr/>
        </p:nvPicPr>
        <p:blipFill>
          <a:blip r:embed="rId8"/>
          <a:srcRect/>
          <a:stretch>
            <a:fillRect/>
          </a:stretch>
        </p:blipFill>
        <p:spPr bwMode="auto">
          <a:xfrm>
            <a:off x="2714625" y="7358063"/>
            <a:ext cx="2279650" cy="1309687"/>
          </a:xfrm>
          <a:prstGeom prst="rect">
            <a:avLst/>
          </a:prstGeom>
          <a:noFill/>
          <a:ln w="9525">
            <a:noFill/>
            <a:miter lim="800000"/>
            <a:headEnd/>
            <a:tailEnd/>
          </a:ln>
        </p:spPr>
      </p:pic>
      <p:cxnSp>
        <p:nvCxnSpPr>
          <p:cNvPr id="35" name="34 Conector recto"/>
          <p:cNvCxnSpPr/>
          <p:nvPr/>
        </p:nvCxnSpPr>
        <p:spPr>
          <a:xfrm>
            <a:off x="4071938" y="7072313"/>
            <a:ext cx="2000250" cy="15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36 Conector recto"/>
          <p:cNvCxnSpPr/>
          <p:nvPr/>
        </p:nvCxnSpPr>
        <p:spPr>
          <a:xfrm rot="5400000">
            <a:off x="5965825" y="7180263"/>
            <a:ext cx="214313" cy="15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38 Conector recto"/>
          <p:cNvCxnSpPr/>
          <p:nvPr/>
        </p:nvCxnSpPr>
        <p:spPr>
          <a:xfrm rot="5400000">
            <a:off x="3965575" y="7180263"/>
            <a:ext cx="214313" cy="15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40 Conector recto"/>
          <p:cNvCxnSpPr/>
          <p:nvPr/>
        </p:nvCxnSpPr>
        <p:spPr>
          <a:xfrm rot="5400000">
            <a:off x="5037138" y="6965950"/>
            <a:ext cx="214312" cy="15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44056" name="gráficos9"/>
          <p:cNvPicPr>
            <a:picLocks noChangeAspect="1" noChangeArrowheads="1"/>
          </p:cNvPicPr>
          <p:nvPr/>
        </p:nvPicPr>
        <p:blipFill>
          <a:blip r:embed="rId9"/>
          <a:srcRect/>
          <a:stretch>
            <a:fillRect/>
          </a:stretch>
        </p:blipFill>
        <p:spPr bwMode="auto">
          <a:xfrm>
            <a:off x="571500" y="7572375"/>
            <a:ext cx="1428750" cy="1169988"/>
          </a:xfrm>
          <a:prstGeom prst="rect">
            <a:avLst/>
          </a:prstGeom>
          <a:noFill/>
          <a:ln w="9525">
            <a:noFill/>
            <a:miter lim="800000"/>
            <a:headEnd/>
            <a:tailEnd/>
          </a:ln>
        </p:spPr>
      </p:pic>
      <p:sp>
        <p:nvSpPr>
          <p:cNvPr id="44057" name="42 CuadroTexto"/>
          <p:cNvSpPr txBox="1">
            <a:spLocks noChangeArrowheads="1"/>
          </p:cNvSpPr>
          <p:nvPr/>
        </p:nvSpPr>
        <p:spPr bwMode="auto">
          <a:xfrm>
            <a:off x="642938" y="7286625"/>
            <a:ext cx="1143000" cy="307975"/>
          </a:xfrm>
          <a:prstGeom prst="rect">
            <a:avLst/>
          </a:prstGeom>
          <a:noFill/>
          <a:ln w="9525">
            <a:noFill/>
            <a:miter lim="800000"/>
            <a:headEnd/>
            <a:tailEnd/>
          </a:ln>
        </p:spPr>
        <p:txBody>
          <a:bodyPr>
            <a:spAutoFit/>
          </a:bodyPr>
          <a:lstStyle/>
          <a:p>
            <a:r>
              <a:rPr lang="es-ES" sz="1400"/>
              <a:t>batidoras</a:t>
            </a:r>
          </a:p>
        </p:txBody>
      </p:sp>
      <p:pic>
        <p:nvPicPr>
          <p:cNvPr id="44058" name="gráficos10"/>
          <p:cNvPicPr>
            <a:picLocks noChangeAspect="1" noChangeArrowheads="1"/>
          </p:cNvPicPr>
          <p:nvPr/>
        </p:nvPicPr>
        <p:blipFill>
          <a:blip r:embed="rId10"/>
          <a:srcRect/>
          <a:stretch>
            <a:fillRect/>
          </a:stretch>
        </p:blipFill>
        <p:spPr bwMode="auto">
          <a:xfrm>
            <a:off x="4857750" y="2428875"/>
            <a:ext cx="1214438" cy="1403350"/>
          </a:xfrm>
          <a:prstGeom prst="rect">
            <a:avLst/>
          </a:prstGeom>
          <a:noFill/>
          <a:ln w="9525">
            <a:noFill/>
            <a:miter lim="800000"/>
            <a:headEnd/>
            <a:tailEnd/>
          </a:ln>
        </p:spPr>
      </p:pic>
      <p:sp>
        <p:nvSpPr>
          <p:cNvPr id="44059" name="44 CuadroTexto"/>
          <p:cNvSpPr txBox="1">
            <a:spLocks noChangeArrowheads="1"/>
          </p:cNvSpPr>
          <p:nvPr/>
        </p:nvSpPr>
        <p:spPr bwMode="auto">
          <a:xfrm>
            <a:off x="4643438" y="2071688"/>
            <a:ext cx="1643062" cy="307975"/>
          </a:xfrm>
          <a:prstGeom prst="rect">
            <a:avLst/>
          </a:prstGeom>
          <a:noFill/>
          <a:ln w="9525">
            <a:noFill/>
            <a:miter lim="800000"/>
            <a:headEnd/>
            <a:tailEnd/>
          </a:ln>
        </p:spPr>
        <p:txBody>
          <a:bodyPr>
            <a:spAutoFit/>
          </a:bodyPr>
          <a:lstStyle/>
          <a:p>
            <a:r>
              <a:rPr lang="es-ES" sz="1400"/>
              <a:t>multiprocesadora</a:t>
            </a:r>
          </a:p>
        </p:txBody>
      </p:sp>
      <p:sp>
        <p:nvSpPr>
          <p:cNvPr id="44060" name="28 CuadroTexto"/>
          <p:cNvSpPr txBox="1">
            <a:spLocks noChangeArrowheads="1"/>
          </p:cNvSpPr>
          <p:nvPr/>
        </p:nvSpPr>
        <p:spPr bwMode="auto">
          <a:xfrm>
            <a:off x="6286500" y="8774113"/>
            <a:ext cx="571500" cy="369887"/>
          </a:xfrm>
          <a:prstGeom prst="rect">
            <a:avLst/>
          </a:prstGeom>
          <a:noFill/>
          <a:ln w="9525">
            <a:noFill/>
            <a:miter lim="800000"/>
            <a:headEnd/>
            <a:tailEnd/>
          </a:ln>
        </p:spPr>
        <p:txBody>
          <a:bodyPr>
            <a:spAutoFit/>
          </a:bodyPr>
          <a:lstStyle/>
          <a:p>
            <a:r>
              <a:rPr lang="es-ES">
                <a:latin typeface="Constantia" pitchFamily="18" charset="0"/>
              </a:rPr>
              <a:t>27</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1 Título"/>
          <p:cNvSpPr>
            <a:spLocks noGrp="1"/>
          </p:cNvSpPr>
          <p:nvPr>
            <p:ph type="title"/>
          </p:nvPr>
        </p:nvSpPr>
        <p:spPr/>
        <p:txBody>
          <a:bodyPr/>
          <a:lstStyle/>
          <a:p>
            <a:pPr eaLnBrk="1" hangingPunct="1"/>
            <a:r>
              <a:rPr lang="es-ES" smtClean="0">
                <a:latin typeface="Aharoni" pitchFamily="2" charset="-79"/>
                <a:cs typeface="Aharoni" pitchFamily="2" charset="-79"/>
              </a:rPr>
              <a:t>Resumen ejecutivo</a:t>
            </a:r>
          </a:p>
        </p:txBody>
      </p:sp>
      <p:sp>
        <p:nvSpPr>
          <p:cNvPr id="17410" name="2 Marcador de contenido"/>
          <p:cNvSpPr>
            <a:spLocks noGrp="1"/>
          </p:cNvSpPr>
          <p:nvPr>
            <p:ph idx="1"/>
          </p:nvPr>
        </p:nvSpPr>
        <p:spPr/>
        <p:txBody>
          <a:bodyPr/>
          <a:lstStyle/>
          <a:p>
            <a:pPr algn="just" eaLnBrk="1" hangingPunct="1">
              <a:lnSpc>
                <a:spcPct val="130000"/>
              </a:lnSpc>
              <a:buFont typeface="Wingdings 2" pitchFamily="18" charset="2"/>
              <a:buNone/>
            </a:pPr>
            <a:r>
              <a:rPr lang="es-UY" sz="1900" smtClean="0">
                <a:latin typeface="Arial" charset="0"/>
                <a:cs typeface="Arial" charset="0"/>
              </a:rPr>
              <a:t>    La idea del negocio surgió a través de un estudio de mercado, donde se pudo constatar la necesidad que existe en el el mismo de un producto gastronómico innovador.</a:t>
            </a:r>
          </a:p>
          <a:p>
            <a:pPr algn="just" eaLnBrk="1" hangingPunct="1">
              <a:lnSpc>
                <a:spcPct val="130000"/>
              </a:lnSpc>
              <a:buFont typeface="Wingdings 2" pitchFamily="18" charset="2"/>
              <a:buNone/>
            </a:pPr>
            <a:r>
              <a:rPr lang="es-UY" sz="1900" smtClean="0">
                <a:latin typeface="Arial" charset="0"/>
                <a:cs typeface="Arial" charset="0"/>
              </a:rPr>
              <a:t>    La empresa será impulsada por cinco socios: Martin Cano, Mauricio Taroco, Jordi Marone, Catherine Silva y Paula Duplat, y el nombre del negocio que decidimos es: “Pastas Juveniles”. </a:t>
            </a:r>
          </a:p>
          <a:p>
            <a:pPr algn="just" eaLnBrk="1" hangingPunct="1">
              <a:lnSpc>
                <a:spcPct val="130000"/>
              </a:lnSpc>
              <a:buFont typeface="Wingdings 2" pitchFamily="18" charset="2"/>
              <a:buNone/>
            </a:pPr>
            <a:r>
              <a:rPr lang="es-UY" sz="1900" smtClean="0">
                <a:latin typeface="Arial" charset="0"/>
                <a:cs typeface="Arial" charset="0"/>
              </a:rPr>
              <a:t>	El local será ubicado en Shangrila: Av. Buschental 328, en el departamento de Canelones.</a:t>
            </a:r>
            <a:endParaRPr lang="es-ES" sz="1900" smtClean="0">
              <a:latin typeface="Arial" charset="0"/>
              <a:cs typeface="Arial" charset="0"/>
            </a:endParaRPr>
          </a:p>
          <a:p>
            <a:pPr algn="just" eaLnBrk="1" hangingPunct="1">
              <a:lnSpc>
                <a:spcPct val="130000"/>
              </a:lnSpc>
              <a:buFont typeface="Wingdings 2" pitchFamily="18" charset="2"/>
              <a:buNone/>
            </a:pPr>
            <a:r>
              <a:rPr lang="es-UY" sz="1900" smtClean="0">
                <a:latin typeface="Arial" charset="0"/>
                <a:cs typeface="Arial" charset="0"/>
              </a:rPr>
              <a:t>    Nos vamos a dedicar al rubro gastronómico, ejerciendo un delivery de comida convencional, : pastas elaboradas, pre elaboradas, cazuelas, salsas, tartas, algunos postres y bebidas.</a:t>
            </a:r>
            <a:endParaRPr lang="es-ES" sz="1900" smtClean="0">
              <a:latin typeface="Arial" charset="0"/>
              <a:cs typeface="Arial" charset="0"/>
            </a:endParaRPr>
          </a:p>
          <a:p>
            <a:pPr algn="just" eaLnBrk="1" hangingPunct="1">
              <a:lnSpc>
                <a:spcPct val="80000"/>
              </a:lnSpc>
            </a:pPr>
            <a:endParaRPr lang="es-ES" sz="2400" smtClean="0"/>
          </a:p>
        </p:txBody>
      </p:sp>
      <p:sp>
        <p:nvSpPr>
          <p:cNvPr id="17411" name="3 CuadroTexto"/>
          <p:cNvSpPr txBox="1">
            <a:spLocks noChangeArrowheads="1"/>
          </p:cNvSpPr>
          <p:nvPr/>
        </p:nvSpPr>
        <p:spPr bwMode="auto">
          <a:xfrm>
            <a:off x="6572250" y="8774113"/>
            <a:ext cx="285750" cy="369887"/>
          </a:xfrm>
          <a:prstGeom prst="rect">
            <a:avLst/>
          </a:prstGeom>
          <a:noFill/>
          <a:ln w="9525">
            <a:noFill/>
            <a:miter lim="800000"/>
            <a:headEnd/>
            <a:tailEnd/>
          </a:ln>
        </p:spPr>
        <p:txBody>
          <a:bodyPr>
            <a:spAutoFit/>
          </a:bodyPr>
          <a:lstStyle/>
          <a:p>
            <a:r>
              <a:rPr lang="es-ES">
                <a:latin typeface="Constantia" pitchFamily="18" charset="0"/>
              </a:rPr>
              <a:t>1</a:t>
            </a: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Rectangle 3"/>
          <p:cNvSpPr>
            <a:spLocks noChangeArrowheads="1"/>
          </p:cNvSpPr>
          <p:nvPr/>
        </p:nvSpPr>
        <p:spPr bwMode="auto">
          <a:xfrm>
            <a:off x="0" y="457200"/>
            <a:ext cx="6858000" cy="0"/>
          </a:xfrm>
          <a:prstGeom prst="rect">
            <a:avLst/>
          </a:prstGeom>
          <a:noFill/>
          <a:ln w="9525">
            <a:noFill/>
            <a:miter lim="800000"/>
            <a:headEnd/>
            <a:tailEnd/>
          </a:ln>
        </p:spPr>
        <p:txBody>
          <a:bodyPr wrap="none" anchor="ctr">
            <a:spAutoFit/>
          </a:bodyPr>
          <a:lstStyle/>
          <a:p>
            <a:r>
              <a:rPr lang="es-UY" altLang="zh-CN" sz="1200">
                <a:latin typeface="Times New Roman" pitchFamily="18" charset="0"/>
                <a:ea typeface="DejaVu Sans"/>
                <a:cs typeface="Times New Roman" pitchFamily="18" charset="0"/>
              </a:rPr>
              <a:t/>
            </a:r>
            <a:br>
              <a:rPr lang="es-UY" altLang="zh-CN" sz="1200">
                <a:latin typeface="Times New Roman" pitchFamily="18" charset="0"/>
                <a:ea typeface="DejaVu Sans"/>
                <a:cs typeface="Times New Roman" pitchFamily="18" charset="0"/>
              </a:rPr>
            </a:br>
            <a:r>
              <a:rPr lang="es-UY" altLang="zh-CN" sz="1200">
                <a:latin typeface="Times New Roman" pitchFamily="18" charset="0"/>
                <a:ea typeface="DejaVu Sans"/>
                <a:cs typeface="Times New Roman" pitchFamily="18" charset="0"/>
              </a:rPr>
              <a:t/>
            </a:r>
            <a:br>
              <a:rPr lang="es-UY" altLang="zh-CN" sz="1200">
                <a:latin typeface="Times New Roman" pitchFamily="18" charset="0"/>
                <a:ea typeface="DejaVu Sans"/>
                <a:cs typeface="Times New Roman" pitchFamily="18" charset="0"/>
              </a:rPr>
            </a:br>
            <a:endParaRPr lang="es-UY" altLang="zh-CN">
              <a:cs typeface="Times New Roman" pitchFamily="18" charset="0"/>
            </a:endParaRPr>
          </a:p>
        </p:txBody>
      </p:sp>
      <p:pic>
        <p:nvPicPr>
          <p:cNvPr id="45058" name="gráficos13"/>
          <p:cNvPicPr>
            <a:picLocks noChangeAspect="1" noChangeArrowheads="1"/>
          </p:cNvPicPr>
          <p:nvPr/>
        </p:nvPicPr>
        <p:blipFill>
          <a:blip r:embed="rId2"/>
          <a:srcRect/>
          <a:stretch>
            <a:fillRect/>
          </a:stretch>
        </p:blipFill>
        <p:spPr bwMode="auto">
          <a:xfrm>
            <a:off x="0" y="4071938"/>
            <a:ext cx="1928813" cy="1285875"/>
          </a:xfrm>
          <a:prstGeom prst="rect">
            <a:avLst/>
          </a:prstGeom>
          <a:noFill/>
          <a:ln w="9525">
            <a:noFill/>
            <a:miter lim="800000"/>
            <a:headEnd/>
            <a:tailEnd/>
          </a:ln>
        </p:spPr>
      </p:pic>
      <p:pic>
        <p:nvPicPr>
          <p:cNvPr id="45059" name="gráficos11"/>
          <p:cNvPicPr>
            <a:picLocks noChangeAspect="1" noChangeArrowheads="1"/>
          </p:cNvPicPr>
          <p:nvPr/>
        </p:nvPicPr>
        <p:blipFill>
          <a:blip r:embed="rId3"/>
          <a:srcRect/>
          <a:stretch>
            <a:fillRect/>
          </a:stretch>
        </p:blipFill>
        <p:spPr bwMode="auto">
          <a:xfrm>
            <a:off x="285750" y="2000250"/>
            <a:ext cx="1285875" cy="1150938"/>
          </a:xfrm>
          <a:prstGeom prst="rect">
            <a:avLst/>
          </a:prstGeom>
          <a:noFill/>
          <a:ln w="9525">
            <a:noFill/>
            <a:miter lim="800000"/>
            <a:headEnd/>
            <a:tailEnd/>
          </a:ln>
        </p:spPr>
      </p:pic>
      <p:sp>
        <p:nvSpPr>
          <p:cNvPr id="45060" name="8 CuadroTexto"/>
          <p:cNvSpPr txBox="1">
            <a:spLocks noChangeArrowheads="1"/>
          </p:cNvSpPr>
          <p:nvPr/>
        </p:nvSpPr>
        <p:spPr bwMode="auto">
          <a:xfrm>
            <a:off x="0" y="3571875"/>
            <a:ext cx="1928813" cy="523875"/>
          </a:xfrm>
          <a:prstGeom prst="rect">
            <a:avLst/>
          </a:prstGeom>
          <a:noFill/>
          <a:ln w="9525">
            <a:noFill/>
            <a:miter lim="800000"/>
            <a:headEnd/>
            <a:tailEnd/>
          </a:ln>
        </p:spPr>
        <p:txBody>
          <a:bodyPr>
            <a:spAutoFit/>
          </a:bodyPr>
          <a:lstStyle/>
          <a:p>
            <a:r>
              <a:rPr lang="es-ES" sz="1400"/>
              <a:t>Cajones para guardar cubertería</a:t>
            </a:r>
          </a:p>
        </p:txBody>
      </p:sp>
      <p:sp>
        <p:nvSpPr>
          <p:cNvPr id="45061" name="9 CuadroTexto"/>
          <p:cNvSpPr txBox="1">
            <a:spLocks noChangeArrowheads="1"/>
          </p:cNvSpPr>
          <p:nvPr/>
        </p:nvSpPr>
        <p:spPr bwMode="auto">
          <a:xfrm>
            <a:off x="357188" y="1643063"/>
            <a:ext cx="1500187" cy="307975"/>
          </a:xfrm>
          <a:prstGeom prst="rect">
            <a:avLst/>
          </a:prstGeom>
          <a:noFill/>
          <a:ln w="9525">
            <a:noFill/>
            <a:miter lim="800000"/>
            <a:headEnd/>
            <a:tailEnd/>
          </a:ln>
        </p:spPr>
        <p:txBody>
          <a:bodyPr>
            <a:spAutoFit/>
          </a:bodyPr>
          <a:lstStyle/>
          <a:p>
            <a:r>
              <a:rPr lang="es-ES" sz="1400"/>
              <a:t>estanterías</a:t>
            </a:r>
          </a:p>
        </p:txBody>
      </p:sp>
      <p:pic>
        <p:nvPicPr>
          <p:cNvPr id="45062" name="gráficos16"/>
          <p:cNvPicPr>
            <a:picLocks noChangeAspect="1" noChangeArrowheads="1"/>
          </p:cNvPicPr>
          <p:nvPr/>
        </p:nvPicPr>
        <p:blipFill>
          <a:blip r:embed="rId4"/>
          <a:srcRect/>
          <a:stretch>
            <a:fillRect/>
          </a:stretch>
        </p:blipFill>
        <p:spPr bwMode="auto">
          <a:xfrm>
            <a:off x="2571750" y="2000250"/>
            <a:ext cx="1436688" cy="1073150"/>
          </a:xfrm>
          <a:prstGeom prst="rect">
            <a:avLst/>
          </a:prstGeom>
          <a:noFill/>
          <a:ln w="9525">
            <a:noFill/>
            <a:miter lim="800000"/>
            <a:headEnd/>
            <a:tailEnd/>
          </a:ln>
        </p:spPr>
      </p:pic>
      <p:sp>
        <p:nvSpPr>
          <p:cNvPr id="45063" name="11 CuadroTexto"/>
          <p:cNvSpPr txBox="1">
            <a:spLocks noChangeArrowheads="1"/>
          </p:cNvSpPr>
          <p:nvPr/>
        </p:nvSpPr>
        <p:spPr bwMode="auto">
          <a:xfrm>
            <a:off x="2571750" y="1643063"/>
            <a:ext cx="1571625" cy="307975"/>
          </a:xfrm>
          <a:prstGeom prst="rect">
            <a:avLst/>
          </a:prstGeom>
          <a:noFill/>
          <a:ln w="9525">
            <a:noFill/>
            <a:miter lim="800000"/>
            <a:headEnd/>
            <a:tailEnd/>
          </a:ln>
        </p:spPr>
        <p:txBody>
          <a:bodyPr>
            <a:spAutoFit/>
          </a:bodyPr>
          <a:lstStyle/>
          <a:p>
            <a:r>
              <a:rPr lang="es-ES" sz="1400"/>
              <a:t>Set de ollas</a:t>
            </a:r>
          </a:p>
        </p:txBody>
      </p:sp>
      <p:pic>
        <p:nvPicPr>
          <p:cNvPr id="45064" name="gráficos17"/>
          <p:cNvPicPr>
            <a:picLocks noChangeAspect="1" noChangeArrowheads="1"/>
          </p:cNvPicPr>
          <p:nvPr/>
        </p:nvPicPr>
        <p:blipFill>
          <a:blip r:embed="rId5"/>
          <a:srcRect/>
          <a:stretch>
            <a:fillRect/>
          </a:stretch>
        </p:blipFill>
        <p:spPr bwMode="auto">
          <a:xfrm>
            <a:off x="2571750" y="4071938"/>
            <a:ext cx="1285875" cy="1023937"/>
          </a:xfrm>
          <a:prstGeom prst="rect">
            <a:avLst/>
          </a:prstGeom>
          <a:noFill/>
          <a:ln w="9525">
            <a:noFill/>
            <a:miter lim="800000"/>
            <a:headEnd/>
            <a:tailEnd/>
          </a:ln>
        </p:spPr>
      </p:pic>
      <p:sp>
        <p:nvSpPr>
          <p:cNvPr id="45065" name="13 CuadroTexto"/>
          <p:cNvSpPr txBox="1">
            <a:spLocks noChangeArrowheads="1"/>
          </p:cNvSpPr>
          <p:nvPr/>
        </p:nvSpPr>
        <p:spPr bwMode="auto">
          <a:xfrm>
            <a:off x="2571750" y="3643313"/>
            <a:ext cx="1500188" cy="307975"/>
          </a:xfrm>
          <a:prstGeom prst="rect">
            <a:avLst/>
          </a:prstGeom>
          <a:noFill/>
          <a:ln w="9525">
            <a:noFill/>
            <a:miter lim="800000"/>
            <a:headEnd/>
            <a:tailEnd/>
          </a:ln>
        </p:spPr>
        <p:txBody>
          <a:bodyPr>
            <a:spAutoFit/>
          </a:bodyPr>
          <a:lstStyle/>
          <a:p>
            <a:r>
              <a:rPr lang="es-ES" sz="1400"/>
              <a:t>sartenes</a:t>
            </a:r>
          </a:p>
        </p:txBody>
      </p:sp>
      <p:sp>
        <p:nvSpPr>
          <p:cNvPr id="45066" name="14 CuadroTexto"/>
          <p:cNvSpPr txBox="1">
            <a:spLocks noChangeArrowheads="1"/>
          </p:cNvSpPr>
          <p:nvPr/>
        </p:nvSpPr>
        <p:spPr bwMode="auto">
          <a:xfrm>
            <a:off x="5143500" y="1643063"/>
            <a:ext cx="1071563" cy="307975"/>
          </a:xfrm>
          <a:prstGeom prst="rect">
            <a:avLst/>
          </a:prstGeom>
          <a:noFill/>
          <a:ln w="9525">
            <a:noFill/>
            <a:miter lim="800000"/>
            <a:headEnd/>
            <a:tailEnd/>
          </a:ln>
        </p:spPr>
        <p:txBody>
          <a:bodyPr>
            <a:spAutoFit/>
          </a:bodyPr>
          <a:lstStyle/>
          <a:p>
            <a:r>
              <a:rPr lang="es-ES" sz="1400"/>
              <a:t>planchas</a:t>
            </a:r>
          </a:p>
        </p:txBody>
      </p:sp>
      <p:pic>
        <p:nvPicPr>
          <p:cNvPr id="45067" name="gráficos18"/>
          <p:cNvPicPr>
            <a:picLocks noChangeAspect="1" noChangeArrowheads="1"/>
          </p:cNvPicPr>
          <p:nvPr/>
        </p:nvPicPr>
        <p:blipFill>
          <a:blip r:embed="rId6"/>
          <a:srcRect/>
          <a:stretch>
            <a:fillRect/>
          </a:stretch>
        </p:blipFill>
        <p:spPr bwMode="auto">
          <a:xfrm>
            <a:off x="5072063" y="2000250"/>
            <a:ext cx="1301750" cy="936625"/>
          </a:xfrm>
          <a:prstGeom prst="rect">
            <a:avLst/>
          </a:prstGeom>
          <a:noFill/>
          <a:ln w="9525">
            <a:noFill/>
            <a:miter lim="800000"/>
            <a:headEnd/>
            <a:tailEnd/>
          </a:ln>
        </p:spPr>
      </p:pic>
      <p:pic>
        <p:nvPicPr>
          <p:cNvPr id="45068" name="Picture 5" descr="http://www.solostocks.com/img/5-cuchillos-de-cocina-con-placa-imantada-6683140z0.jpg"/>
          <p:cNvPicPr>
            <a:picLocks noChangeAspect="1" noChangeArrowheads="1"/>
          </p:cNvPicPr>
          <p:nvPr/>
        </p:nvPicPr>
        <p:blipFill>
          <a:blip r:embed="rId7"/>
          <a:srcRect/>
          <a:stretch>
            <a:fillRect/>
          </a:stretch>
        </p:blipFill>
        <p:spPr bwMode="auto">
          <a:xfrm>
            <a:off x="4786313" y="3929063"/>
            <a:ext cx="1714500" cy="1714500"/>
          </a:xfrm>
          <a:prstGeom prst="rect">
            <a:avLst/>
          </a:prstGeom>
          <a:noFill/>
          <a:ln w="9525">
            <a:noFill/>
            <a:miter lim="800000"/>
            <a:headEnd/>
            <a:tailEnd/>
          </a:ln>
        </p:spPr>
      </p:pic>
      <p:sp>
        <p:nvSpPr>
          <p:cNvPr id="45069" name="18 CuadroTexto"/>
          <p:cNvSpPr txBox="1">
            <a:spLocks noChangeArrowheads="1"/>
          </p:cNvSpPr>
          <p:nvPr/>
        </p:nvSpPr>
        <p:spPr bwMode="auto">
          <a:xfrm>
            <a:off x="4643438" y="3571875"/>
            <a:ext cx="2000250" cy="307975"/>
          </a:xfrm>
          <a:prstGeom prst="rect">
            <a:avLst/>
          </a:prstGeom>
          <a:noFill/>
          <a:ln w="9525">
            <a:noFill/>
            <a:miter lim="800000"/>
            <a:headEnd/>
            <a:tailEnd/>
          </a:ln>
        </p:spPr>
        <p:txBody>
          <a:bodyPr>
            <a:spAutoFit/>
          </a:bodyPr>
          <a:lstStyle/>
          <a:p>
            <a:r>
              <a:rPr lang="es-ES" sz="1400"/>
              <a:t>Set de cuchillas</a:t>
            </a:r>
          </a:p>
        </p:txBody>
      </p:sp>
      <p:pic>
        <p:nvPicPr>
          <p:cNvPr id="45070" name="gráficos22"/>
          <p:cNvPicPr>
            <a:picLocks noChangeAspect="1" noChangeArrowheads="1"/>
          </p:cNvPicPr>
          <p:nvPr/>
        </p:nvPicPr>
        <p:blipFill>
          <a:blip r:embed="rId8"/>
          <a:srcRect/>
          <a:stretch>
            <a:fillRect/>
          </a:stretch>
        </p:blipFill>
        <p:spPr bwMode="auto">
          <a:xfrm>
            <a:off x="5429250" y="7500938"/>
            <a:ext cx="1071563" cy="1143000"/>
          </a:xfrm>
          <a:prstGeom prst="rect">
            <a:avLst/>
          </a:prstGeom>
          <a:noFill/>
          <a:ln w="9525">
            <a:noFill/>
            <a:miter lim="800000"/>
            <a:headEnd/>
            <a:tailEnd/>
          </a:ln>
        </p:spPr>
      </p:pic>
      <p:sp>
        <p:nvSpPr>
          <p:cNvPr id="45071" name="20 CuadroTexto"/>
          <p:cNvSpPr txBox="1">
            <a:spLocks noChangeArrowheads="1"/>
          </p:cNvSpPr>
          <p:nvPr/>
        </p:nvSpPr>
        <p:spPr bwMode="auto">
          <a:xfrm>
            <a:off x="5072063" y="7215188"/>
            <a:ext cx="2643187" cy="307975"/>
          </a:xfrm>
          <a:prstGeom prst="rect">
            <a:avLst/>
          </a:prstGeom>
          <a:noFill/>
          <a:ln w="9525">
            <a:noFill/>
            <a:miter lim="800000"/>
            <a:headEnd/>
            <a:tailEnd/>
          </a:ln>
        </p:spPr>
        <p:txBody>
          <a:bodyPr>
            <a:spAutoFit/>
          </a:bodyPr>
          <a:lstStyle/>
          <a:p>
            <a:r>
              <a:rPr lang="es-ES" sz="1400"/>
              <a:t>Cucharas de madera</a:t>
            </a:r>
          </a:p>
        </p:txBody>
      </p:sp>
      <p:pic>
        <p:nvPicPr>
          <p:cNvPr id="45072" name="gráficos23"/>
          <p:cNvPicPr>
            <a:picLocks noChangeAspect="1" noChangeArrowheads="1"/>
          </p:cNvPicPr>
          <p:nvPr/>
        </p:nvPicPr>
        <p:blipFill>
          <a:blip r:embed="rId9"/>
          <a:srcRect/>
          <a:stretch>
            <a:fillRect/>
          </a:stretch>
        </p:blipFill>
        <p:spPr bwMode="auto">
          <a:xfrm>
            <a:off x="214313" y="7429500"/>
            <a:ext cx="1428750" cy="1208088"/>
          </a:xfrm>
          <a:prstGeom prst="rect">
            <a:avLst/>
          </a:prstGeom>
          <a:noFill/>
          <a:ln w="9525">
            <a:noFill/>
            <a:miter lim="800000"/>
            <a:headEnd/>
            <a:tailEnd/>
          </a:ln>
        </p:spPr>
      </p:pic>
      <p:pic>
        <p:nvPicPr>
          <p:cNvPr id="45073" name="gráficos24"/>
          <p:cNvPicPr>
            <a:picLocks noChangeAspect="1" noChangeArrowheads="1"/>
          </p:cNvPicPr>
          <p:nvPr/>
        </p:nvPicPr>
        <p:blipFill>
          <a:blip r:embed="rId10"/>
          <a:srcRect/>
          <a:stretch>
            <a:fillRect/>
          </a:stretch>
        </p:blipFill>
        <p:spPr bwMode="auto">
          <a:xfrm>
            <a:off x="2000250" y="7429500"/>
            <a:ext cx="1285875" cy="1114425"/>
          </a:xfrm>
          <a:prstGeom prst="rect">
            <a:avLst/>
          </a:prstGeom>
          <a:noFill/>
          <a:ln w="9525">
            <a:noFill/>
            <a:miter lim="800000"/>
            <a:headEnd/>
            <a:tailEnd/>
          </a:ln>
        </p:spPr>
      </p:pic>
      <p:pic>
        <p:nvPicPr>
          <p:cNvPr id="45074" name="gráficos25"/>
          <p:cNvPicPr>
            <a:picLocks noChangeAspect="1" noChangeArrowheads="1"/>
          </p:cNvPicPr>
          <p:nvPr/>
        </p:nvPicPr>
        <p:blipFill>
          <a:blip r:embed="rId11"/>
          <a:srcRect/>
          <a:stretch>
            <a:fillRect/>
          </a:stretch>
        </p:blipFill>
        <p:spPr bwMode="auto">
          <a:xfrm>
            <a:off x="3429000" y="7429500"/>
            <a:ext cx="1500188" cy="1095375"/>
          </a:xfrm>
          <a:prstGeom prst="rect">
            <a:avLst/>
          </a:prstGeom>
          <a:noFill/>
          <a:ln w="9525">
            <a:noFill/>
            <a:miter lim="800000"/>
            <a:headEnd/>
            <a:tailEnd/>
          </a:ln>
        </p:spPr>
      </p:pic>
      <p:sp>
        <p:nvSpPr>
          <p:cNvPr id="45075" name="24 CuadroTexto"/>
          <p:cNvSpPr txBox="1">
            <a:spLocks noChangeArrowheads="1"/>
          </p:cNvSpPr>
          <p:nvPr/>
        </p:nvSpPr>
        <p:spPr bwMode="auto">
          <a:xfrm>
            <a:off x="1714500" y="5572125"/>
            <a:ext cx="2786063" cy="307975"/>
          </a:xfrm>
          <a:prstGeom prst="rect">
            <a:avLst/>
          </a:prstGeom>
          <a:noFill/>
          <a:ln w="9525">
            <a:noFill/>
            <a:miter lim="800000"/>
            <a:headEnd/>
            <a:tailEnd/>
          </a:ln>
        </p:spPr>
        <p:txBody>
          <a:bodyPr>
            <a:spAutoFit/>
          </a:bodyPr>
          <a:lstStyle/>
          <a:p>
            <a:r>
              <a:rPr lang="es-ES" sz="1400"/>
              <a:t>Extras de cocina</a:t>
            </a:r>
          </a:p>
        </p:txBody>
      </p:sp>
      <p:cxnSp>
        <p:nvCxnSpPr>
          <p:cNvPr id="27" name="26 Conector recto"/>
          <p:cNvCxnSpPr/>
          <p:nvPr/>
        </p:nvCxnSpPr>
        <p:spPr>
          <a:xfrm>
            <a:off x="1000125" y="6072188"/>
            <a:ext cx="4857750" cy="15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28 Conector recto"/>
          <p:cNvCxnSpPr/>
          <p:nvPr/>
        </p:nvCxnSpPr>
        <p:spPr>
          <a:xfrm rot="5400000">
            <a:off x="1929607" y="6642894"/>
            <a:ext cx="1143000" cy="15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30 Conector recto"/>
          <p:cNvCxnSpPr/>
          <p:nvPr/>
        </p:nvCxnSpPr>
        <p:spPr>
          <a:xfrm rot="5400000">
            <a:off x="5322888" y="6607175"/>
            <a:ext cx="1071562" cy="15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33 Conector recto"/>
          <p:cNvCxnSpPr/>
          <p:nvPr/>
        </p:nvCxnSpPr>
        <p:spPr>
          <a:xfrm rot="5400000">
            <a:off x="3536950" y="6678613"/>
            <a:ext cx="1214437" cy="15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52 Conector recto"/>
          <p:cNvCxnSpPr/>
          <p:nvPr/>
        </p:nvCxnSpPr>
        <p:spPr>
          <a:xfrm rot="5400000">
            <a:off x="393700" y="6678613"/>
            <a:ext cx="1214437" cy="15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5081" name="27 CuadroTexto"/>
          <p:cNvSpPr txBox="1">
            <a:spLocks noChangeArrowheads="1"/>
          </p:cNvSpPr>
          <p:nvPr/>
        </p:nvSpPr>
        <p:spPr bwMode="auto">
          <a:xfrm>
            <a:off x="6429375" y="8858250"/>
            <a:ext cx="428625" cy="369888"/>
          </a:xfrm>
          <a:prstGeom prst="rect">
            <a:avLst/>
          </a:prstGeom>
          <a:noFill/>
          <a:ln w="9525">
            <a:noFill/>
            <a:miter lim="800000"/>
            <a:headEnd/>
            <a:tailEnd/>
          </a:ln>
        </p:spPr>
        <p:txBody>
          <a:bodyPr>
            <a:spAutoFit/>
          </a:bodyPr>
          <a:lstStyle/>
          <a:p>
            <a:r>
              <a:rPr lang="es-ES">
                <a:latin typeface="Constantia" pitchFamily="18" charset="0"/>
              </a:rPr>
              <a:t>28</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1" name="gráficos26"/>
          <p:cNvPicPr>
            <a:picLocks noChangeAspect="1" noChangeArrowheads="1"/>
          </p:cNvPicPr>
          <p:nvPr/>
        </p:nvPicPr>
        <p:blipFill>
          <a:blip r:embed="rId2"/>
          <a:srcRect/>
          <a:stretch>
            <a:fillRect/>
          </a:stretch>
        </p:blipFill>
        <p:spPr bwMode="auto">
          <a:xfrm>
            <a:off x="214313" y="2428875"/>
            <a:ext cx="1414462" cy="1354138"/>
          </a:xfrm>
          <a:prstGeom prst="rect">
            <a:avLst/>
          </a:prstGeom>
          <a:noFill/>
          <a:ln w="9525">
            <a:noFill/>
            <a:miter lim="800000"/>
            <a:headEnd/>
            <a:tailEnd/>
          </a:ln>
        </p:spPr>
      </p:pic>
      <p:pic>
        <p:nvPicPr>
          <p:cNvPr id="46082" name="gráficos27"/>
          <p:cNvPicPr>
            <a:picLocks noChangeAspect="1" noChangeArrowheads="1"/>
          </p:cNvPicPr>
          <p:nvPr/>
        </p:nvPicPr>
        <p:blipFill>
          <a:blip r:embed="rId3"/>
          <a:srcRect/>
          <a:stretch>
            <a:fillRect/>
          </a:stretch>
        </p:blipFill>
        <p:spPr bwMode="auto">
          <a:xfrm>
            <a:off x="285750" y="4786313"/>
            <a:ext cx="1568450" cy="1219200"/>
          </a:xfrm>
          <a:prstGeom prst="rect">
            <a:avLst/>
          </a:prstGeom>
          <a:noFill/>
          <a:ln w="9525">
            <a:noFill/>
            <a:miter lim="800000"/>
            <a:headEnd/>
            <a:tailEnd/>
          </a:ln>
        </p:spPr>
      </p:pic>
      <p:pic>
        <p:nvPicPr>
          <p:cNvPr id="46083" name="gráficos28"/>
          <p:cNvPicPr>
            <a:picLocks noChangeAspect="1" noChangeArrowheads="1"/>
          </p:cNvPicPr>
          <p:nvPr/>
        </p:nvPicPr>
        <p:blipFill>
          <a:blip r:embed="rId4"/>
          <a:srcRect/>
          <a:stretch>
            <a:fillRect/>
          </a:stretch>
        </p:blipFill>
        <p:spPr bwMode="auto">
          <a:xfrm>
            <a:off x="2714625" y="4643438"/>
            <a:ext cx="1603375" cy="1411287"/>
          </a:xfrm>
          <a:prstGeom prst="rect">
            <a:avLst/>
          </a:prstGeom>
          <a:noFill/>
          <a:ln w="9525">
            <a:noFill/>
            <a:miter lim="800000"/>
            <a:headEnd/>
            <a:tailEnd/>
          </a:ln>
        </p:spPr>
      </p:pic>
      <p:pic>
        <p:nvPicPr>
          <p:cNvPr id="46084" name="gráficos30"/>
          <p:cNvPicPr>
            <a:picLocks noChangeAspect="1" noChangeArrowheads="1"/>
          </p:cNvPicPr>
          <p:nvPr/>
        </p:nvPicPr>
        <p:blipFill>
          <a:blip r:embed="rId5"/>
          <a:srcRect/>
          <a:stretch>
            <a:fillRect/>
          </a:stretch>
        </p:blipFill>
        <p:spPr bwMode="auto">
          <a:xfrm>
            <a:off x="2071688" y="2357438"/>
            <a:ext cx="1682750" cy="1287462"/>
          </a:xfrm>
          <a:prstGeom prst="rect">
            <a:avLst/>
          </a:prstGeom>
          <a:noFill/>
          <a:ln w="9525">
            <a:noFill/>
            <a:miter lim="800000"/>
            <a:headEnd/>
            <a:tailEnd/>
          </a:ln>
        </p:spPr>
      </p:pic>
      <p:pic>
        <p:nvPicPr>
          <p:cNvPr id="46085" name="gráficos31"/>
          <p:cNvPicPr>
            <a:picLocks noChangeAspect="1" noChangeArrowheads="1"/>
          </p:cNvPicPr>
          <p:nvPr/>
        </p:nvPicPr>
        <p:blipFill>
          <a:blip r:embed="rId6"/>
          <a:srcRect/>
          <a:stretch>
            <a:fillRect/>
          </a:stretch>
        </p:blipFill>
        <p:spPr bwMode="auto">
          <a:xfrm>
            <a:off x="4214813" y="2357438"/>
            <a:ext cx="1571625" cy="1285875"/>
          </a:xfrm>
          <a:prstGeom prst="rect">
            <a:avLst/>
          </a:prstGeom>
          <a:noFill/>
          <a:ln w="9525">
            <a:noFill/>
            <a:miter lim="800000"/>
            <a:headEnd/>
            <a:tailEnd/>
          </a:ln>
        </p:spPr>
      </p:pic>
      <p:pic>
        <p:nvPicPr>
          <p:cNvPr id="46086" name="gráficos33"/>
          <p:cNvPicPr>
            <a:picLocks noChangeAspect="1" noChangeArrowheads="1"/>
          </p:cNvPicPr>
          <p:nvPr/>
        </p:nvPicPr>
        <p:blipFill>
          <a:blip r:embed="rId7"/>
          <a:srcRect/>
          <a:stretch>
            <a:fillRect/>
          </a:stretch>
        </p:blipFill>
        <p:spPr bwMode="auto">
          <a:xfrm>
            <a:off x="4929188" y="4714875"/>
            <a:ext cx="1500187" cy="1395413"/>
          </a:xfrm>
          <a:prstGeom prst="rect">
            <a:avLst/>
          </a:prstGeom>
          <a:noFill/>
          <a:ln w="9525">
            <a:noFill/>
            <a:miter lim="800000"/>
            <a:headEnd/>
            <a:tailEnd/>
          </a:ln>
        </p:spPr>
      </p:pic>
      <p:sp>
        <p:nvSpPr>
          <p:cNvPr id="46087" name="10 CuadroTexto"/>
          <p:cNvSpPr txBox="1">
            <a:spLocks noChangeArrowheads="1"/>
          </p:cNvSpPr>
          <p:nvPr/>
        </p:nvSpPr>
        <p:spPr bwMode="auto">
          <a:xfrm>
            <a:off x="142875" y="2071688"/>
            <a:ext cx="1785938" cy="307975"/>
          </a:xfrm>
          <a:prstGeom prst="rect">
            <a:avLst/>
          </a:prstGeom>
          <a:noFill/>
          <a:ln w="9525">
            <a:noFill/>
            <a:miter lim="800000"/>
            <a:headEnd/>
            <a:tailEnd/>
          </a:ln>
        </p:spPr>
        <p:txBody>
          <a:bodyPr>
            <a:spAutoFit/>
          </a:bodyPr>
          <a:lstStyle/>
          <a:p>
            <a:r>
              <a:rPr lang="es-ES" sz="1400"/>
              <a:t>Tablas de plástico</a:t>
            </a:r>
          </a:p>
        </p:txBody>
      </p:sp>
      <p:sp>
        <p:nvSpPr>
          <p:cNvPr id="46088" name="11 CuadroTexto"/>
          <p:cNvSpPr txBox="1">
            <a:spLocks noChangeArrowheads="1"/>
          </p:cNvSpPr>
          <p:nvPr/>
        </p:nvSpPr>
        <p:spPr bwMode="auto">
          <a:xfrm>
            <a:off x="2143125" y="2000250"/>
            <a:ext cx="1571625" cy="307975"/>
          </a:xfrm>
          <a:prstGeom prst="rect">
            <a:avLst/>
          </a:prstGeom>
          <a:noFill/>
          <a:ln w="9525">
            <a:noFill/>
            <a:miter lim="800000"/>
            <a:headEnd/>
            <a:tailEnd/>
          </a:ln>
        </p:spPr>
        <p:txBody>
          <a:bodyPr>
            <a:spAutoFit/>
          </a:bodyPr>
          <a:lstStyle/>
          <a:p>
            <a:r>
              <a:rPr lang="es-ES" sz="1400"/>
              <a:t>Papel film</a:t>
            </a:r>
          </a:p>
        </p:txBody>
      </p:sp>
      <p:sp>
        <p:nvSpPr>
          <p:cNvPr id="46089" name="13 CuadroTexto"/>
          <p:cNvSpPr txBox="1">
            <a:spLocks noChangeArrowheads="1"/>
          </p:cNvSpPr>
          <p:nvPr/>
        </p:nvSpPr>
        <p:spPr bwMode="auto">
          <a:xfrm>
            <a:off x="4214813" y="2000250"/>
            <a:ext cx="1643062" cy="307975"/>
          </a:xfrm>
          <a:prstGeom prst="rect">
            <a:avLst/>
          </a:prstGeom>
          <a:noFill/>
          <a:ln w="9525">
            <a:noFill/>
            <a:miter lim="800000"/>
            <a:headEnd/>
            <a:tailEnd/>
          </a:ln>
        </p:spPr>
        <p:txBody>
          <a:bodyPr>
            <a:spAutoFit/>
          </a:bodyPr>
          <a:lstStyle/>
          <a:p>
            <a:r>
              <a:rPr lang="es-ES" sz="1400"/>
              <a:t>Papel aluminio</a:t>
            </a:r>
          </a:p>
        </p:txBody>
      </p:sp>
      <p:sp>
        <p:nvSpPr>
          <p:cNvPr id="46090" name="14 CuadroTexto"/>
          <p:cNvSpPr txBox="1">
            <a:spLocks noChangeArrowheads="1"/>
          </p:cNvSpPr>
          <p:nvPr/>
        </p:nvSpPr>
        <p:spPr bwMode="auto">
          <a:xfrm>
            <a:off x="357188" y="4500563"/>
            <a:ext cx="1714500" cy="307975"/>
          </a:xfrm>
          <a:prstGeom prst="rect">
            <a:avLst/>
          </a:prstGeom>
          <a:noFill/>
          <a:ln w="9525">
            <a:noFill/>
            <a:miter lim="800000"/>
            <a:headEnd/>
            <a:tailEnd/>
          </a:ln>
        </p:spPr>
        <p:txBody>
          <a:bodyPr>
            <a:spAutoFit/>
          </a:bodyPr>
          <a:lstStyle/>
          <a:p>
            <a:r>
              <a:rPr lang="es-ES" sz="1400"/>
              <a:t>punteros</a:t>
            </a:r>
          </a:p>
        </p:txBody>
      </p:sp>
      <p:sp>
        <p:nvSpPr>
          <p:cNvPr id="46091" name="15 CuadroTexto"/>
          <p:cNvSpPr txBox="1">
            <a:spLocks noChangeArrowheads="1"/>
          </p:cNvSpPr>
          <p:nvPr/>
        </p:nvSpPr>
        <p:spPr bwMode="auto">
          <a:xfrm>
            <a:off x="2786063" y="4286250"/>
            <a:ext cx="1500187" cy="307975"/>
          </a:xfrm>
          <a:prstGeom prst="rect">
            <a:avLst/>
          </a:prstGeom>
          <a:noFill/>
          <a:ln w="9525">
            <a:noFill/>
            <a:miter lim="800000"/>
            <a:headEnd/>
            <a:tailEnd/>
          </a:ln>
        </p:spPr>
        <p:txBody>
          <a:bodyPr>
            <a:spAutoFit/>
          </a:bodyPr>
          <a:lstStyle/>
          <a:p>
            <a:r>
              <a:rPr lang="es-ES" sz="1400"/>
              <a:t>cernidor</a:t>
            </a:r>
          </a:p>
        </p:txBody>
      </p:sp>
      <p:sp>
        <p:nvSpPr>
          <p:cNvPr id="46092" name="16 CuadroTexto"/>
          <p:cNvSpPr txBox="1">
            <a:spLocks noChangeArrowheads="1"/>
          </p:cNvSpPr>
          <p:nvPr/>
        </p:nvSpPr>
        <p:spPr bwMode="auto">
          <a:xfrm>
            <a:off x="4857750" y="4286250"/>
            <a:ext cx="2000250" cy="523875"/>
          </a:xfrm>
          <a:prstGeom prst="rect">
            <a:avLst/>
          </a:prstGeom>
          <a:noFill/>
          <a:ln w="9525">
            <a:noFill/>
            <a:miter lim="800000"/>
            <a:headEnd/>
            <a:tailEnd/>
          </a:ln>
        </p:spPr>
        <p:txBody>
          <a:bodyPr>
            <a:spAutoFit/>
          </a:bodyPr>
          <a:lstStyle/>
          <a:p>
            <a:r>
              <a:rPr lang="es-ES" sz="1400"/>
              <a:t>Cajones para transporte de menús</a:t>
            </a:r>
          </a:p>
        </p:txBody>
      </p:sp>
      <p:pic>
        <p:nvPicPr>
          <p:cNvPr id="46093" name="gráficos32"/>
          <p:cNvPicPr>
            <a:picLocks noChangeAspect="1" noChangeArrowheads="1"/>
          </p:cNvPicPr>
          <p:nvPr/>
        </p:nvPicPr>
        <p:blipFill>
          <a:blip r:embed="rId8"/>
          <a:srcRect/>
          <a:stretch>
            <a:fillRect/>
          </a:stretch>
        </p:blipFill>
        <p:spPr bwMode="auto">
          <a:xfrm>
            <a:off x="285750" y="7215188"/>
            <a:ext cx="1911350" cy="1174750"/>
          </a:xfrm>
          <a:prstGeom prst="rect">
            <a:avLst/>
          </a:prstGeom>
          <a:noFill/>
          <a:ln w="9525">
            <a:noFill/>
            <a:miter lim="800000"/>
            <a:headEnd/>
            <a:tailEnd/>
          </a:ln>
        </p:spPr>
      </p:pic>
      <p:sp>
        <p:nvSpPr>
          <p:cNvPr id="46094" name="18 CuadroTexto"/>
          <p:cNvSpPr txBox="1">
            <a:spLocks noChangeArrowheads="1"/>
          </p:cNvSpPr>
          <p:nvPr/>
        </p:nvSpPr>
        <p:spPr bwMode="auto">
          <a:xfrm>
            <a:off x="285750" y="6572250"/>
            <a:ext cx="2143125" cy="523875"/>
          </a:xfrm>
          <a:prstGeom prst="rect">
            <a:avLst/>
          </a:prstGeom>
          <a:noFill/>
          <a:ln w="9525">
            <a:noFill/>
            <a:miter lim="800000"/>
            <a:headEnd/>
            <a:tailEnd/>
          </a:ln>
        </p:spPr>
        <p:txBody>
          <a:bodyPr>
            <a:spAutoFit/>
          </a:bodyPr>
          <a:lstStyle/>
          <a:p>
            <a:r>
              <a:rPr lang="es-ES" sz="1400"/>
              <a:t>Bolsas de residuo y transporte del producto</a:t>
            </a:r>
          </a:p>
        </p:txBody>
      </p:sp>
      <p:pic>
        <p:nvPicPr>
          <p:cNvPr id="46095" name="gráficos34"/>
          <p:cNvPicPr>
            <a:picLocks noChangeAspect="1" noChangeArrowheads="1"/>
          </p:cNvPicPr>
          <p:nvPr/>
        </p:nvPicPr>
        <p:blipFill>
          <a:blip r:embed="rId9"/>
          <a:srcRect/>
          <a:stretch>
            <a:fillRect/>
          </a:stretch>
        </p:blipFill>
        <p:spPr bwMode="auto">
          <a:xfrm>
            <a:off x="2857500" y="7286625"/>
            <a:ext cx="1647825" cy="1252538"/>
          </a:xfrm>
          <a:prstGeom prst="rect">
            <a:avLst/>
          </a:prstGeom>
          <a:noFill/>
          <a:ln w="9525">
            <a:noFill/>
            <a:miter lim="800000"/>
            <a:headEnd/>
            <a:tailEnd/>
          </a:ln>
        </p:spPr>
      </p:pic>
      <p:sp>
        <p:nvSpPr>
          <p:cNvPr id="46096" name="20 CuadroTexto"/>
          <p:cNvSpPr txBox="1">
            <a:spLocks noChangeArrowheads="1"/>
          </p:cNvSpPr>
          <p:nvPr/>
        </p:nvSpPr>
        <p:spPr bwMode="auto">
          <a:xfrm>
            <a:off x="2786063" y="6643688"/>
            <a:ext cx="2000250" cy="523875"/>
          </a:xfrm>
          <a:prstGeom prst="rect">
            <a:avLst/>
          </a:prstGeom>
          <a:noFill/>
          <a:ln w="9525">
            <a:noFill/>
            <a:miter lim="800000"/>
            <a:headEnd/>
            <a:tailEnd/>
          </a:ln>
        </p:spPr>
        <p:txBody>
          <a:bodyPr>
            <a:spAutoFit/>
          </a:bodyPr>
          <a:lstStyle/>
          <a:p>
            <a:r>
              <a:rPr lang="es-ES" sz="1400"/>
              <a:t>Conservadora de espuma plast</a:t>
            </a:r>
          </a:p>
        </p:txBody>
      </p:sp>
      <p:pic>
        <p:nvPicPr>
          <p:cNvPr id="46097" name="gráficos35"/>
          <p:cNvPicPr>
            <a:picLocks noChangeAspect="1" noChangeArrowheads="1"/>
          </p:cNvPicPr>
          <p:nvPr/>
        </p:nvPicPr>
        <p:blipFill>
          <a:blip r:embed="rId10"/>
          <a:srcRect/>
          <a:stretch>
            <a:fillRect/>
          </a:stretch>
        </p:blipFill>
        <p:spPr bwMode="auto">
          <a:xfrm>
            <a:off x="4929188" y="7215188"/>
            <a:ext cx="1603375" cy="1455737"/>
          </a:xfrm>
          <a:prstGeom prst="rect">
            <a:avLst/>
          </a:prstGeom>
          <a:noFill/>
          <a:ln w="9525">
            <a:noFill/>
            <a:miter lim="800000"/>
            <a:headEnd/>
            <a:tailEnd/>
          </a:ln>
        </p:spPr>
      </p:pic>
      <p:sp>
        <p:nvSpPr>
          <p:cNvPr id="46098" name="22 CuadroTexto"/>
          <p:cNvSpPr txBox="1">
            <a:spLocks noChangeArrowheads="1"/>
          </p:cNvSpPr>
          <p:nvPr/>
        </p:nvSpPr>
        <p:spPr bwMode="auto">
          <a:xfrm>
            <a:off x="4857750" y="6643688"/>
            <a:ext cx="2143125" cy="523875"/>
          </a:xfrm>
          <a:prstGeom prst="rect">
            <a:avLst/>
          </a:prstGeom>
          <a:noFill/>
          <a:ln w="9525">
            <a:noFill/>
            <a:miter lim="800000"/>
            <a:headEnd/>
            <a:tailEnd/>
          </a:ln>
        </p:spPr>
        <p:txBody>
          <a:bodyPr>
            <a:spAutoFit/>
          </a:bodyPr>
          <a:lstStyle/>
          <a:p>
            <a:r>
              <a:rPr lang="es-ES" sz="1400"/>
              <a:t>Bandejas para traslado de mercadería</a:t>
            </a:r>
          </a:p>
        </p:txBody>
      </p:sp>
      <p:sp>
        <p:nvSpPr>
          <p:cNvPr id="46099" name="23 CuadroTexto"/>
          <p:cNvSpPr txBox="1">
            <a:spLocks noChangeArrowheads="1"/>
          </p:cNvSpPr>
          <p:nvPr/>
        </p:nvSpPr>
        <p:spPr bwMode="auto">
          <a:xfrm>
            <a:off x="6429375" y="8774113"/>
            <a:ext cx="428625" cy="369887"/>
          </a:xfrm>
          <a:prstGeom prst="rect">
            <a:avLst/>
          </a:prstGeom>
          <a:noFill/>
          <a:ln w="9525">
            <a:noFill/>
            <a:miter lim="800000"/>
            <a:headEnd/>
            <a:tailEnd/>
          </a:ln>
        </p:spPr>
        <p:txBody>
          <a:bodyPr>
            <a:spAutoFit/>
          </a:bodyPr>
          <a:lstStyle/>
          <a:p>
            <a:r>
              <a:rPr lang="es-ES">
                <a:latin typeface="Constantia" pitchFamily="18" charset="0"/>
              </a:rPr>
              <a:t>29</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5" name="gráficos36"/>
          <p:cNvPicPr>
            <a:picLocks noChangeAspect="1" noChangeArrowheads="1"/>
          </p:cNvPicPr>
          <p:nvPr/>
        </p:nvPicPr>
        <p:blipFill>
          <a:blip r:embed="rId2"/>
          <a:srcRect/>
          <a:stretch>
            <a:fillRect/>
          </a:stretch>
        </p:blipFill>
        <p:spPr bwMode="auto">
          <a:xfrm>
            <a:off x="357188" y="2071688"/>
            <a:ext cx="1873250" cy="1455737"/>
          </a:xfrm>
          <a:prstGeom prst="rect">
            <a:avLst/>
          </a:prstGeom>
          <a:noFill/>
          <a:ln w="9525">
            <a:noFill/>
            <a:miter lim="800000"/>
            <a:headEnd/>
            <a:tailEnd/>
          </a:ln>
        </p:spPr>
      </p:pic>
      <p:sp>
        <p:nvSpPr>
          <p:cNvPr id="47106" name="4 CuadroTexto"/>
          <p:cNvSpPr txBox="1">
            <a:spLocks noChangeArrowheads="1"/>
          </p:cNvSpPr>
          <p:nvPr/>
        </p:nvSpPr>
        <p:spPr bwMode="auto">
          <a:xfrm>
            <a:off x="285750" y="1571625"/>
            <a:ext cx="2071688" cy="523875"/>
          </a:xfrm>
          <a:prstGeom prst="rect">
            <a:avLst/>
          </a:prstGeom>
          <a:noFill/>
          <a:ln w="9525">
            <a:noFill/>
            <a:miter lim="800000"/>
            <a:headEnd/>
            <a:tailEnd/>
          </a:ln>
        </p:spPr>
        <p:txBody>
          <a:bodyPr>
            <a:spAutoFit/>
          </a:bodyPr>
          <a:lstStyle/>
          <a:p>
            <a:r>
              <a:rPr lang="es-ES" sz="1400"/>
              <a:t>Bandejas para traslado de mercadería</a:t>
            </a:r>
          </a:p>
        </p:txBody>
      </p:sp>
      <p:sp>
        <p:nvSpPr>
          <p:cNvPr id="47107" name="5 CuadroTexto"/>
          <p:cNvSpPr txBox="1">
            <a:spLocks noChangeArrowheads="1"/>
          </p:cNvSpPr>
          <p:nvPr/>
        </p:nvSpPr>
        <p:spPr bwMode="auto">
          <a:xfrm>
            <a:off x="2928938" y="1643063"/>
            <a:ext cx="3929062" cy="307975"/>
          </a:xfrm>
          <a:prstGeom prst="rect">
            <a:avLst/>
          </a:prstGeom>
          <a:noFill/>
          <a:ln w="9525">
            <a:noFill/>
            <a:miter lim="800000"/>
            <a:headEnd/>
            <a:tailEnd/>
          </a:ln>
        </p:spPr>
        <p:txBody>
          <a:bodyPr>
            <a:spAutoFit/>
          </a:bodyPr>
          <a:lstStyle/>
          <a:p>
            <a:r>
              <a:rPr lang="es-ES" sz="1400"/>
              <a:t>Vehículo para traslado de mercadería</a:t>
            </a:r>
          </a:p>
        </p:txBody>
      </p:sp>
      <p:pic>
        <p:nvPicPr>
          <p:cNvPr id="47108" name="Picture 3"/>
          <p:cNvPicPr>
            <a:picLocks noChangeAspect="1" noChangeArrowheads="1"/>
          </p:cNvPicPr>
          <p:nvPr/>
        </p:nvPicPr>
        <p:blipFill>
          <a:blip r:embed="rId3"/>
          <a:srcRect/>
          <a:stretch>
            <a:fillRect/>
          </a:stretch>
        </p:blipFill>
        <p:spPr bwMode="auto">
          <a:xfrm>
            <a:off x="2786063" y="2071688"/>
            <a:ext cx="3838575" cy="2500312"/>
          </a:xfrm>
          <a:prstGeom prst="rect">
            <a:avLst/>
          </a:prstGeom>
          <a:noFill/>
          <a:ln w="9525">
            <a:noFill/>
            <a:miter lim="800000"/>
            <a:headEnd/>
            <a:tailEnd/>
          </a:ln>
        </p:spPr>
      </p:pic>
      <p:sp>
        <p:nvSpPr>
          <p:cNvPr id="47109" name="6 CuadroTexto"/>
          <p:cNvSpPr txBox="1">
            <a:spLocks noChangeArrowheads="1"/>
          </p:cNvSpPr>
          <p:nvPr/>
        </p:nvSpPr>
        <p:spPr bwMode="auto">
          <a:xfrm>
            <a:off x="571500" y="4286250"/>
            <a:ext cx="1714500" cy="338138"/>
          </a:xfrm>
          <a:prstGeom prst="rect">
            <a:avLst/>
          </a:prstGeom>
          <a:noFill/>
          <a:ln w="9525">
            <a:noFill/>
            <a:miter lim="800000"/>
            <a:headEnd/>
            <a:tailEnd/>
          </a:ln>
        </p:spPr>
        <p:txBody>
          <a:bodyPr>
            <a:spAutoFit/>
          </a:bodyPr>
          <a:lstStyle/>
          <a:p>
            <a:r>
              <a:rPr lang="es-ES" sz="1600" b="1"/>
              <a:t>oficina</a:t>
            </a:r>
          </a:p>
        </p:txBody>
      </p:sp>
      <p:pic>
        <p:nvPicPr>
          <p:cNvPr id="47110" name="gráficos39"/>
          <p:cNvPicPr>
            <a:picLocks noChangeAspect="1" noChangeArrowheads="1"/>
          </p:cNvPicPr>
          <p:nvPr/>
        </p:nvPicPr>
        <p:blipFill>
          <a:blip r:embed="rId4"/>
          <a:srcRect/>
          <a:stretch>
            <a:fillRect/>
          </a:stretch>
        </p:blipFill>
        <p:spPr bwMode="auto">
          <a:xfrm>
            <a:off x="285750" y="5500688"/>
            <a:ext cx="1738313" cy="1343025"/>
          </a:xfrm>
          <a:prstGeom prst="rect">
            <a:avLst/>
          </a:prstGeom>
          <a:noFill/>
          <a:ln w="9525">
            <a:noFill/>
            <a:miter lim="800000"/>
            <a:headEnd/>
            <a:tailEnd/>
          </a:ln>
        </p:spPr>
      </p:pic>
      <p:pic>
        <p:nvPicPr>
          <p:cNvPr id="47111" name="gráficos40"/>
          <p:cNvPicPr>
            <a:picLocks noChangeAspect="1" noChangeArrowheads="1"/>
          </p:cNvPicPr>
          <p:nvPr/>
        </p:nvPicPr>
        <p:blipFill>
          <a:blip r:embed="rId5"/>
          <a:srcRect/>
          <a:stretch>
            <a:fillRect/>
          </a:stretch>
        </p:blipFill>
        <p:spPr bwMode="auto">
          <a:xfrm>
            <a:off x="2571750" y="5572125"/>
            <a:ext cx="1030288" cy="1208088"/>
          </a:xfrm>
          <a:prstGeom prst="rect">
            <a:avLst/>
          </a:prstGeom>
          <a:noFill/>
          <a:ln w="9525">
            <a:noFill/>
            <a:miter lim="800000"/>
            <a:headEnd/>
            <a:tailEnd/>
          </a:ln>
        </p:spPr>
      </p:pic>
      <p:pic>
        <p:nvPicPr>
          <p:cNvPr id="47112" name="gráficos41"/>
          <p:cNvPicPr>
            <a:picLocks noChangeAspect="1" noChangeArrowheads="1"/>
          </p:cNvPicPr>
          <p:nvPr/>
        </p:nvPicPr>
        <p:blipFill>
          <a:blip r:embed="rId6"/>
          <a:srcRect/>
          <a:stretch>
            <a:fillRect/>
          </a:stretch>
        </p:blipFill>
        <p:spPr bwMode="auto">
          <a:xfrm>
            <a:off x="4429125" y="5643563"/>
            <a:ext cx="1908175" cy="1185862"/>
          </a:xfrm>
          <a:prstGeom prst="rect">
            <a:avLst/>
          </a:prstGeom>
          <a:noFill/>
          <a:ln w="9525">
            <a:noFill/>
            <a:miter lim="800000"/>
            <a:headEnd/>
            <a:tailEnd/>
          </a:ln>
        </p:spPr>
      </p:pic>
      <p:pic>
        <p:nvPicPr>
          <p:cNvPr id="47113" name="gráficos42"/>
          <p:cNvPicPr>
            <a:picLocks noChangeAspect="1" noChangeArrowheads="1"/>
          </p:cNvPicPr>
          <p:nvPr/>
        </p:nvPicPr>
        <p:blipFill>
          <a:blip r:embed="rId7"/>
          <a:srcRect/>
          <a:stretch>
            <a:fillRect/>
          </a:stretch>
        </p:blipFill>
        <p:spPr bwMode="auto">
          <a:xfrm>
            <a:off x="0" y="7572375"/>
            <a:ext cx="1663700" cy="1139825"/>
          </a:xfrm>
          <a:prstGeom prst="rect">
            <a:avLst/>
          </a:prstGeom>
          <a:noFill/>
          <a:ln w="9525">
            <a:noFill/>
            <a:miter lim="800000"/>
            <a:headEnd/>
            <a:tailEnd/>
          </a:ln>
        </p:spPr>
      </p:pic>
      <p:pic>
        <p:nvPicPr>
          <p:cNvPr id="47114" name="gráficos43"/>
          <p:cNvPicPr>
            <a:picLocks noChangeAspect="1" noChangeArrowheads="1"/>
          </p:cNvPicPr>
          <p:nvPr/>
        </p:nvPicPr>
        <p:blipFill>
          <a:blip r:embed="rId8"/>
          <a:srcRect/>
          <a:stretch>
            <a:fillRect/>
          </a:stretch>
        </p:blipFill>
        <p:spPr bwMode="auto">
          <a:xfrm>
            <a:off x="2143125" y="7786688"/>
            <a:ext cx="2347913" cy="993775"/>
          </a:xfrm>
          <a:prstGeom prst="rect">
            <a:avLst/>
          </a:prstGeom>
          <a:noFill/>
          <a:ln w="9525">
            <a:noFill/>
            <a:miter lim="800000"/>
            <a:headEnd/>
            <a:tailEnd/>
          </a:ln>
        </p:spPr>
      </p:pic>
      <p:pic>
        <p:nvPicPr>
          <p:cNvPr id="47115" name="gráficos44"/>
          <p:cNvPicPr>
            <a:picLocks noChangeAspect="1" noChangeArrowheads="1"/>
          </p:cNvPicPr>
          <p:nvPr/>
        </p:nvPicPr>
        <p:blipFill>
          <a:blip r:embed="rId9"/>
          <a:srcRect/>
          <a:stretch>
            <a:fillRect/>
          </a:stretch>
        </p:blipFill>
        <p:spPr bwMode="auto">
          <a:xfrm>
            <a:off x="5000625" y="7643813"/>
            <a:ext cx="1446213" cy="1038225"/>
          </a:xfrm>
          <a:prstGeom prst="rect">
            <a:avLst/>
          </a:prstGeom>
          <a:noFill/>
          <a:ln w="9525">
            <a:noFill/>
            <a:miter lim="800000"/>
            <a:headEnd/>
            <a:tailEnd/>
          </a:ln>
        </p:spPr>
      </p:pic>
      <p:sp>
        <p:nvSpPr>
          <p:cNvPr id="47116" name="13 CuadroTexto"/>
          <p:cNvSpPr txBox="1">
            <a:spLocks noChangeArrowheads="1"/>
          </p:cNvSpPr>
          <p:nvPr/>
        </p:nvSpPr>
        <p:spPr bwMode="auto">
          <a:xfrm>
            <a:off x="428625" y="5143500"/>
            <a:ext cx="1428750" cy="307975"/>
          </a:xfrm>
          <a:prstGeom prst="rect">
            <a:avLst/>
          </a:prstGeom>
          <a:noFill/>
          <a:ln w="9525">
            <a:noFill/>
            <a:miter lim="800000"/>
            <a:headEnd/>
            <a:tailEnd/>
          </a:ln>
        </p:spPr>
        <p:txBody>
          <a:bodyPr>
            <a:spAutoFit/>
          </a:bodyPr>
          <a:lstStyle/>
          <a:p>
            <a:r>
              <a:rPr lang="es-ES" sz="1400"/>
              <a:t>impresora</a:t>
            </a:r>
          </a:p>
        </p:txBody>
      </p:sp>
      <p:sp>
        <p:nvSpPr>
          <p:cNvPr id="47117" name="14 CuadroTexto"/>
          <p:cNvSpPr txBox="1">
            <a:spLocks noChangeArrowheads="1"/>
          </p:cNvSpPr>
          <p:nvPr/>
        </p:nvSpPr>
        <p:spPr bwMode="auto">
          <a:xfrm>
            <a:off x="4429125" y="5214938"/>
            <a:ext cx="2428875" cy="307975"/>
          </a:xfrm>
          <a:prstGeom prst="rect">
            <a:avLst/>
          </a:prstGeom>
          <a:noFill/>
          <a:ln w="9525">
            <a:noFill/>
            <a:miter lim="800000"/>
            <a:headEnd/>
            <a:tailEnd/>
          </a:ln>
        </p:spPr>
        <p:txBody>
          <a:bodyPr>
            <a:spAutoFit/>
          </a:bodyPr>
          <a:lstStyle/>
          <a:p>
            <a:r>
              <a:rPr lang="es-ES" sz="1400"/>
              <a:t>escritorio</a:t>
            </a:r>
          </a:p>
        </p:txBody>
      </p:sp>
      <p:sp>
        <p:nvSpPr>
          <p:cNvPr id="47118" name="15 CuadroTexto"/>
          <p:cNvSpPr txBox="1">
            <a:spLocks noChangeArrowheads="1"/>
          </p:cNvSpPr>
          <p:nvPr/>
        </p:nvSpPr>
        <p:spPr bwMode="auto">
          <a:xfrm>
            <a:off x="2571750" y="5214938"/>
            <a:ext cx="1643063" cy="307975"/>
          </a:xfrm>
          <a:prstGeom prst="rect">
            <a:avLst/>
          </a:prstGeom>
          <a:noFill/>
          <a:ln w="9525">
            <a:noFill/>
            <a:miter lim="800000"/>
            <a:headEnd/>
            <a:tailEnd/>
          </a:ln>
        </p:spPr>
        <p:txBody>
          <a:bodyPr>
            <a:spAutoFit/>
          </a:bodyPr>
          <a:lstStyle/>
          <a:p>
            <a:r>
              <a:rPr lang="es-ES" sz="1400"/>
              <a:t>mueble</a:t>
            </a:r>
          </a:p>
        </p:txBody>
      </p:sp>
      <p:sp>
        <p:nvSpPr>
          <p:cNvPr id="47119" name="16 CuadroTexto"/>
          <p:cNvSpPr txBox="1">
            <a:spLocks noChangeArrowheads="1"/>
          </p:cNvSpPr>
          <p:nvPr/>
        </p:nvSpPr>
        <p:spPr bwMode="auto">
          <a:xfrm>
            <a:off x="2143125" y="7215188"/>
            <a:ext cx="2000250" cy="523875"/>
          </a:xfrm>
          <a:prstGeom prst="rect">
            <a:avLst/>
          </a:prstGeom>
          <a:noFill/>
          <a:ln w="9525">
            <a:noFill/>
            <a:miter lim="800000"/>
            <a:headEnd/>
            <a:tailEnd/>
          </a:ln>
        </p:spPr>
        <p:txBody>
          <a:bodyPr>
            <a:spAutoFit/>
          </a:bodyPr>
          <a:lstStyle/>
          <a:p>
            <a:r>
              <a:rPr lang="es-ES" sz="1400"/>
              <a:t>Sillones para espera del cliente</a:t>
            </a:r>
          </a:p>
        </p:txBody>
      </p:sp>
      <p:sp>
        <p:nvSpPr>
          <p:cNvPr id="47120" name="17 CuadroTexto"/>
          <p:cNvSpPr txBox="1">
            <a:spLocks noChangeArrowheads="1"/>
          </p:cNvSpPr>
          <p:nvPr/>
        </p:nvSpPr>
        <p:spPr bwMode="auto">
          <a:xfrm>
            <a:off x="4786313" y="7286625"/>
            <a:ext cx="1285875" cy="307975"/>
          </a:xfrm>
          <a:prstGeom prst="rect">
            <a:avLst/>
          </a:prstGeom>
          <a:noFill/>
          <a:ln w="9525">
            <a:noFill/>
            <a:miter lim="800000"/>
            <a:headEnd/>
            <a:tailEnd/>
          </a:ln>
        </p:spPr>
        <p:txBody>
          <a:bodyPr>
            <a:spAutoFit/>
          </a:bodyPr>
          <a:lstStyle/>
          <a:p>
            <a:r>
              <a:rPr lang="es-ES" sz="1400"/>
              <a:t>notebooks</a:t>
            </a:r>
          </a:p>
        </p:txBody>
      </p:sp>
      <p:sp>
        <p:nvSpPr>
          <p:cNvPr id="47121" name="18 CuadroTexto"/>
          <p:cNvSpPr txBox="1">
            <a:spLocks noChangeArrowheads="1"/>
          </p:cNvSpPr>
          <p:nvPr/>
        </p:nvSpPr>
        <p:spPr bwMode="auto">
          <a:xfrm>
            <a:off x="357188" y="7215188"/>
            <a:ext cx="1071562" cy="307975"/>
          </a:xfrm>
          <a:prstGeom prst="rect">
            <a:avLst/>
          </a:prstGeom>
          <a:noFill/>
          <a:ln w="9525">
            <a:noFill/>
            <a:miter lim="800000"/>
            <a:headEnd/>
            <a:tailEnd/>
          </a:ln>
        </p:spPr>
        <p:txBody>
          <a:bodyPr>
            <a:spAutoFit/>
          </a:bodyPr>
          <a:lstStyle/>
          <a:p>
            <a:r>
              <a:rPr lang="es-ES" sz="1400"/>
              <a:t>Sillón</a:t>
            </a:r>
          </a:p>
        </p:txBody>
      </p:sp>
      <p:sp>
        <p:nvSpPr>
          <p:cNvPr id="47122" name="20 CuadroTexto"/>
          <p:cNvSpPr txBox="1">
            <a:spLocks noChangeArrowheads="1"/>
          </p:cNvSpPr>
          <p:nvPr/>
        </p:nvSpPr>
        <p:spPr bwMode="auto">
          <a:xfrm>
            <a:off x="6429375" y="8786813"/>
            <a:ext cx="428625" cy="369887"/>
          </a:xfrm>
          <a:prstGeom prst="rect">
            <a:avLst/>
          </a:prstGeom>
          <a:noFill/>
          <a:ln w="9525">
            <a:noFill/>
            <a:miter lim="800000"/>
            <a:headEnd/>
            <a:tailEnd/>
          </a:ln>
        </p:spPr>
        <p:txBody>
          <a:bodyPr>
            <a:spAutoFit/>
          </a:bodyPr>
          <a:lstStyle/>
          <a:p>
            <a:r>
              <a:rPr lang="es-ES">
                <a:latin typeface="Constantia" pitchFamily="18" charset="0"/>
              </a:rPr>
              <a:t>30</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357188" y="714375"/>
            <a:ext cx="6172200" cy="1524000"/>
          </a:xfrm>
        </p:spPr>
        <p:txBody>
          <a:bodyPr>
            <a:normAutofit fontScale="90000"/>
          </a:bodyPr>
          <a:lstStyle/>
          <a:p>
            <a:pPr eaLnBrk="1" fontAlgn="auto" hangingPunct="1">
              <a:spcAft>
                <a:spcPts val="0"/>
              </a:spcAft>
              <a:defRPr/>
            </a:pPr>
            <a:r>
              <a:rPr lang="es-ES" dirty="0" smtClean="0">
                <a:latin typeface="Aharoni" pitchFamily="2" charset="-79"/>
                <a:cs typeface="Aharoni" pitchFamily="2" charset="-79"/>
              </a:rPr>
              <a:t>El menú fijo que ofrecemos:</a:t>
            </a:r>
            <a:endParaRPr lang="es-ES" dirty="0">
              <a:latin typeface="Aharoni" pitchFamily="2" charset="-79"/>
              <a:cs typeface="Aharoni" pitchFamily="2" charset="-79"/>
            </a:endParaRPr>
          </a:p>
        </p:txBody>
      </p:sp>
      <p:sp>
        <p:nvSpPr>
          <p:cNvPr id="48130" name="2 Marcador de contenido"/>
          <p:cNvSpPr>
            <a:spLocks noGrp="1"/>
          </p:cNvSpPr>
          <p:nvPr>
            <p:ph idx="1"/>
          </p:nvPr>
        </p:nvSpPr>
        <p:spPr>
          <a:xfrm>
            <a:off x="342900" y="2581275"/>
            <a:ext cx="1871663" cy="2633663"/>
          </a:xfrm>
        </p:spPr>
        <p:txBody>
          <a:bodyPr/>
          <a:lstStyle/>
          <a:p>
            <a:pPr eaLnBrk="1" hangingPunct="1">
              <a:lnSpc>
                <a:spcPct val="90000"/>
              </a:lnSpc>
            </a:pPr>
            <a:r>
              <a:rPr lang="es-ES" sz="1600" smtClean="0">
                <a:latin typeface="Arial" charset="0"/>
                <a:cs typeface="Arial" charset="0"/>
              </a:rPr>
              <a:t>Pastas:</a:t>
            </a:r>
          </a:p>
          <a:p>
            <a:pPr eaLnBrk="1" hangingPunct="1">
              <a:lnSpc>
                <a:spcPct val="90000"/>
              </a:lnSpc>
            </a:pPr>
            <a:endParaRPr lang="es-ES" sz="1600" smtClean="0">
              <a:latin typeface="Arial" charset="0"/>
              <a:cs typeface="Arial" charset="0"/>
            </a:endParaRPr>
          </a:p>
          <a:p>
            <a:pPr eaLnBrk="1" hangingPunct="1">
              <a:lnSpc>
                <a:spcPct val="90000"/>
              </a:lnSpc>
              <a:buFont typeface="Wingdings 2" pitchFamily="18" charset="2"/>
              <a:buNone/>
            </a:pPr>
            <a:r>
              <a:rPr lang="es-ES" sz="1600" smtClean="0">
                <a:latin typeface="Arial" charset="0"/>
                <a:cs typeface="Arial" charset="0"/>
              </a:rPr>
              <a:t>    -Spaghetti</a:t>
            </a:r>
          </a:p>
          <a:p>
            <a:pPr eaLnBrk="1" hangingPunct="1">
              <a:lnSpc>
                <a:spcPct val="90000"/>
              </a:lnSpc>
              <a:buFont typeface="Wingdings 2" pitchFamily="18" charset="2"/>
              <a:buNone/>
            </a:pPr>
            <a:r>
              <a:rPr lang="es-ES" sz="1600" smtClean="0">
                <a:latin typeface="Arial" charset="0"/>
                <a:cs typeface="Arial" charset="0"/>
              </a:rPr>
              <a:t>    -Ñoquis</a:t>
            </a:r>
          </a:p>
          <a:p>
            <a:pPr eaLnBrk="1" hangingPunct="1">
              <a:lnSpc>
                <a:spcPct val="90000"/>
              </a:lnSpc>
              <a:buFont typeface="Wingdings 2" pitchFamily="18" charset="2"/>
              <a:buNone/>
            </a:pPr>
            <a:r>
              <a:rPr lang="es-ES" sz="1600" smtClean="0">
                <a:latin typeface="Arial" charset="0"/>
                <a:cs typeface="Arial" charset="0"/>
              </a:rPr>
              <a:t>    -Ravioles</a:t>
            </a:r>
          </a:p>
          <a:p>
            <a:pPr eaLnBrk="1" hangingPunct="1">
              <a:lnSpc>
                <a:spcPct val="90000"/>
              </a:lnSpc>
              <a:buFont typeface="Wingdings 2" pitchFamily="18" charset="2"/>
              <a:buNone/>
            </a:pPr>
            <a:r>
              <a:rPr lang="es-ES" sz="1600" smtClean="0">
                <a:latin typeface="Arial" charset="0"/>
                <a:cs typeface="Arial" charset="0"/>
              </a:rPr>
              <a:t>    -Sorrentinos</a:t>
            </a:r>
          </a:p>
          <a:p>
            <a:pPr eaLnBrk="1" hangingPunct="1">
              <a:lnSpc>
                <a:spcPct val="90000"/>
              </a:lnSpc>
              <a:buFont typeface="Wingdings 2" pitchFamily="18" charset="2"/>
              <a:buNone/>
            </a:pPr>
            <a:r>
              <a:rPr lang="es-ES" sz="1600" smtClean="0">
                <a:latin typeface="Arial" charset="0"/>
                <a:cs typeface="Arial" charset="0"/>
              </a:rPr>
              <a:t>    -Canelones</a:t>
            </a:r>
          </a:p>
          <a:p>
            <a:pPr eaLnBrk="1" hangingPunct="1">
              <a:lnSpc>
                <a:spcPct val="90000"/>
              </a:lnSpc>
              <a:buFont typeface="Wingdings 2" pitchFamily="18" charset="2"/>
              <a:buNone/>
            </a:pPr>
            <a:r>
              <a:rPr lang="es-ES" sz="1600" smtClean="0">
                <a:latin typeface="Arial" charset="0"/>
                <a:cs typeface="Arial" charset="0"/>
              </a:rPr>
              <a:t>    -Lasagna</a:t>
            </a:r>
          </a:p>
          <a:p>
            <a:pPr eaLnBrk="1" hangingPunct="1">
              <a:lnSpc>
                <a:spcPct val="90000"/>
              </a:lnSpc>
              <a:buFont typeface="Wingdings 2" pitchFamily="18" charset="2"/>
              <a:buNone/>
            </a:pPr>
            <a:r>
              <a:rPr lang="es-ES" smtClean="0"/>
              <a:t>    </a:t>
            </a:r>
          </a:p>
        </p:txBody>
      </p:sp>
      <p:sp>
        <p:nvSpPr>
          <p:cNvPr id="48131" name="4 CuadroTexto"/>
          <p:cNvSpPr txBox="1">
            <a:spLocks noChangeArrowheads="1"/>
          </p:cNvSpPr>
          <p:nvPr/>
        </p:nvSpPr>
        <p:spPr bwMode="auto">
          <a:xfrm>
            <a:off x="2786063" y="2571750"/>
            <a:ext cx="1857375" cy="2092325"/>
          </a:xfrm>
          <a:prstGeom prst="rect">
            <a:avLst/>
          </a:prstGeom>
          <a:noFill/>
          <a:ln w="9525">
            <a:noFill/>
            <a:miter lim="800000"/>
            <a:headEnd/>
            <a:tailEnd/>
          </a:ln>
        </p:spPr>
        <p:txBody>
          <a:bodyPr>
            <a:spAutoFit/>
          </a:bodyPr>
          <a:lstStyle/>
          <a:p>
            <a:r>
              <a:rPr lang="es-ES" sz="1600"/>
              <a:t>Salsas:</a:t>
            </a:r>
          </a:p>
          <a:p>
            <a:endParaRPr lang="es-ES" sz="1600"/>
          </a:p>
          <a:p>
            <a:r>
              <a:rPr lang="es-ES" sz="1600"/>
              <a:t>-4 quesos</a:t>
            </a:r>
          </a:p>
          <a:p>
            <a:r>
              <a:rPr lang="es-ES" sz="1600"/>
              <a:t>-Boloñesa</a:t>
            </a:r>
          </a:p>
          <a:p>
            <a:r>
              <a:rPr lang="es-ES" sz="1600"/>
              <a:t>-Salsa rosa</a:t>
            </a:r>
          </a:p>
          <a:p>
            <a:r>
              <a:rPr lang="es-ES" sz="1600"/>
              <a:t>-Carusso</a:t>
            </a:r>
          </a:p>
          <a:p>
            <a:r>
              <a:rPr lang="es-ES" sz="1600"/>
              <a:t>-Fileto</a:t>
            </a:r>
          </a:p>
          <a:p>
            <a:endParaRPr lang="es-ES">
              <a:latin typeface="Constantia" pitchFamily="18" charset="0"/>
            </a:endParaRPr>
          </a:p>
        </p:txBody>
      </p:sp>
      <p:sp>
        <p:nvSpPr>
          <p:cNvPr id="48132" name="5 CuadroTexto"/>
          <p:cNvSpPr txBox="1">
            <a:spLocks noChangeArrowheads="1"/>
          </p:cNvSpPr>
          <p:nvPr/>
        </p:nvSpPr>
        <p:spPr bwMode="auto">
          <a:xfrm>
            <a:off x="4500563" y="2571750"/>
            <a:ext cx="2357437" cy="1077913"/>
          </a:xfrm>
          <a:prstGeom prst="rect">
            <a:avLst/>
          </a:prstGeom>
          <a:noFill/>
          <a:ln w="9525">
            <a:noFill/>
            <a:miter lim="800000"/>
            <a:headEnd/>
            <a:tailEnd/>
          </a:ln>
        </p:spPr>
        <p:txBody>
          <a:bodyPr>
            <a:spAutoFit/>
          </a:bodyPr>
          <a:lstStyle/>
          <a:p>
            <a:r>
              <a:rPr lang="es-ES" sz="1600"/>
              <a:t>Tartas:</a:t>
            </a:r>
          </a:p>
          <a:p>
            <a:endParaRPr lang="es-ES" sz="1600"/>
          </a:p>
          <a:p>
            <a:r>
              <a:rPr lang="es-ES" sz="1600"/>
              <a:t>-De tomate al verdeo</a:t>
            </a:r>
          </a:p>
          <a:p>
            <a:r>
              <a:rPr lang="es-ES" sz="1600"/>
              <a:t>-De queso y albahaca</a:t>
            </a:r>
          </a:p>
        </p:txBody>
      </p:sp>
      <p:sp>
        <p:nvSpPr>
          <p:cNvPr id="48133" name="6 CuadroTexto"/>
          <p:cNvSpPr txBox="1">
            <a:spLocks noChangeArrowheads="1"/>
          </p:cNvSpPr>
          <p:nvPr/>
        </p:nvSpPr>
        <p:spPr bwMode="auto">
          <a:xfrm>
            <a:off x="285750" y="5286375"/>
            <a:ext cx="2214563" cy="1570038"/>
          </a:xfrm>
          <a:prstGeom prst="rect">
            <a:avLst/>
          </a:prstGeom>
          <a:noFill/>
          <a:ln w="9525">
            <a:noFill/>
            <a:miter lim="800000"/>
            <a:headEnd/>
            <a:tailEnd/>
          </a:ln>
        </p:spPr>
        <p:txBody>
          <a:bodyPr>
            <a:spAutoFit/>
          </a:bodyPr>
          <a:lstStyle/>
          <a:p>
            <a:r>
              <a:rPr lang="es-ES" sz="1600"/>
              <a:t>Comida convencional:</a:t>
            </a:r>
          </a:p>
          <a:p>
            <a:endParaRPr lang="es-ES" sz="1600"/>
          </a:p>
          <a:p>
            <a:r>
              <a:rPr lang="es-ES" sz="1600"/>
              <a:t>-Cazuela de lentejas</a:t>
            </a:r>
          </a:p>
          <a:p>
            <a:r>
              <a:rPr lang="es-ES" sz="1600"/>
              <a:t>-Cazuela de porotos</a:t>
            </a:r>
          </a:p>
          <a:p>
            <a:r>
              <a:rPr lang="es-ES" sz="1600"/>
              <a:t>-Buzeca</a:t>
            </a:r>
          </a:p>
          <a:p>
            <a:r>
              <a:rPr lang="es-ES" sz="1600"/>
              <a:t>-Pan casero</a:t>
            </a:r>
          </a:p>
        </p:txBody>
      </p:sp>
      <p:sp>
        <p:nvSpPr>
          <p:cNvPr id="48134" name="8 CuadroTexto"/>
          <p:cNvSpPr txBox="1">
            <a:spLocks noChangeArrowheads="1"/>
          </p:cNvSpPr>
          <p:nvPr/>
        </p:nvSpPr>
        <p:spPr bwMode="auto">
          <a:xfrm>
            <a:off x="2928938" y="5214938"/>
            <a:ext cx="2000250" cy="1558925"/>
          </a:xfrm>
          <a:prstGeom prst="rect">
            <a:avLst/>
          </a:prstGeom>
          <a:noFill/>
          <a:ln w="9525">
            <a:noFill/>
            <a:miter lim="800000"/>
            <a:headEnd/>
            <a:tailEnd/>
          </a:ln>
        </p:spPr>
        <p:txBody>
          <a:bodyPr>
            <a:spAutoFit/>
          </a:bodyPr>
          <a:lstStyle/>
          <a:p>
            <a:r>
              <a:rPr lang="es-ES" sz="1600"/>
              <a:t>Postres:</a:t>
            </a:r>
          </a:p>
          <a:p>
            <a:endParaRPr lang="es-ES" sz="1600"/>
          </a:p>
          <a:p>
            <a:r>
              <a:rPr lang="es-ES" sz="1600"/>
              <a:t>-Ensalada de frutas</a:t>
            </a:r>
          </a:p>
          <a:p>
            <a:r>
              <a:rPr lang="es-ES" sz="1600"/>
              <a:t>-Gateau de chocolate</a:t>
            </a:r>
          </a:p>
          <a:p>
            <a:r>
              <a:rPr lang="es-ES" sz="1600"/>
              <a:t>-Helado (Grido)</a:t>
            </a:r>
          </a:p>
        </p:txBody>
      </p:sp>
      <p:sp>
        <p:nvSpPr>
          <p:cNvPr id="48135" name="9 CuadroTexto"/>
          <p:cNvSpPr txBox="1">
            <a:spLocks noChangeArrowheads="1"/>
          </p:cNvSpPr>
          <p:nvPr/>
        </p:nvSpPr>
        <p:spPr bwMode="auto">
          <a:xfrm>
            <a:off x="5072063" y="5214938"/>
            <a:ext cx="1785937" cy="1816100"/>
          </a:xfrm>
          <a:prstGeom prst="rect">
            <a:avLst/>
          </a:prstGeom>
          <a:noFill/>
          <a:ln w="9525">
            <a:noFill/>
            <a:miter lim="800000"/>
            <a:headEnd/>
            <a:tailEnd/>
          </a:ln>
        </p:spPr>
        <p:txBody>
          <a:bodyPr>
            <a:spAutoFit/>
          </a:bodyPr>
          <a:lstStyle/>
          <a:p>
            <a:r>
              <a:rPr lang="es-ES" sz="1600"/>
              <a:t>Rellenos:</a:t>
            </a:r>
          </a:p>
          <a:p>
            <a:endParaRPr lang="es-ES" sz="1600"/>
          </a:p>
          <a:p>
            <a:r>
              <a:rPr lang="es-ES" sz="1600"/>
              <a:t>-Ricota</a:t>
            </a:r>
          </a:p>
          <a:p>
            <a:r>
              <a:rPr lang="es-ES" sz="1600"/>
              <a:t>-Jamón y queso</a:t>
            </a:r>
          </a:p>
          <a:p>
            <a:r>
              <a:rPr lang="es-ES" sz="1600"/>
              <a:t>-Capresse</a:t>
            </a:r>
          </a:p>
          <a:p>
            <a:r>
              <a:rPr lang="es-ES" sz="1600"/>
              <a:t>-Pollo</a:t>
            </a:r>
          </a:p>
          <a:p>
            <a:r>
              <a:rPr lang="es-ES" sz="1600"/>
              <a:t>-Espinaca</a:t>
            </a:r>
          </a:p>
        </p:txBody>
      </p:sp>
      <p:sp>
        <p:nvSpPr>
          <p:cNvPr id="48136" name="10 CuadroTexto"/>
          <p:cNvSpPr txBox="1">
            <a:spLocks noChangeArrowheads="1"/>
          </p:cNvSpPr>
          <p:nvPr/>
        </p:nvSpPr>
        <p:spPr bwMode="auto">
          <a:xfrm>
            <a:off x="214313" y="7666038"/>
            <a:ext cx="2428875" cy="1323975"/>
          </a:xfrm>
          <a:prstGeom prst="rect">
            <a:avLst/>
          </a:prstGeom>
          <a:noFill/>
          <a:ln w="9525">
            <a:noFill/>
            <a:miter lim="800000"/>
            <a:headEnd/>
            <a:tailEnd/>
          </a:ln>
        </p:spPr>
        <p:txBody>
          <a:bodyPr>
            <a:spAutoFit/>
          </a:bodyPr>
          <a:lstStyle/>
          <a:p>
            <a:r>
              <a:rPr lang="es-ES" sz="1600"/>
              <a:t>Bebidas</a:t>
            </a:r>
          </a:p>
          <a:p>
            <a:endParaRPr lang="es-ES" sz="1600"/>
          </a:p>
          <a:p>
            <a:r>
              <a:rPr lang="es-ES" sz="1600"/>
              <a:t>-Pepsi</a:t>
            </a:r>
          </a:p>
          <a:p>
            <a:r>
              <a:rPr lang="es-ES" sz="1600"/>
              <a:t>-Pilsen</a:t>
            </a:r>
          </a:p>
          <a:p>
            <a:r>
              <a:rPr lang="es-ES" sz="1600"/>
              <a:t>-Salus</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2 Marcador de contenido"/>
          <p:cNvSpPr>
            <a:spLocks noGrp="1"/>
          </p:cNvSpPr>
          <p:nvPr>
            <p:ph idx="1"/>
          </p:nvPr>
        </p:nvSpPr>
        <p:spPr>
          <a:xfrm>
            <a:off x="404813" y="1258888"/>
            <a:ext cx="5761037" cy="936625"/>
          </a:xfrm>
        </p:spPr>
        <p:txBody>
          <a:bodyPr/>
          <a:lstStyle/>
          <a:p>
            <a:pPr eaLnBrk="1" hangingPunct="1"/>
            <a:r>
              <a:rPr lang="es-ES" sz="6000" smtClean="0">
                <a:latin typeface="Aharoni" pitchFamily="2" charset="-79"/>
                <a:cs typeface="Aharoni" pitchFamily="2" charset="-79"/>
              </a:rPr>
              <a:t>Proveedores</a:t>
            </a:r>
          </a:p>
        </p:txBody>
      </p:sp>
      <p:graphicFrame>
        <p:nvGraphicFramePr>
          <p:cNvPr id="47410" name="Group 306"/>
          <p:cNvGraphicFramePr>
            <a:graphicFrameLocks noGrp="1"/>
          </p:cNvGraphicFramePr>
          <p:nvPr/>
        </p:nvGraphicFramePr>
        <p:xfrm>
          <a:off x="188913" y="2124075"/>
          <a:ext cx="6524625" cy="701675"/>
        </p:xfrm>
        <a:graphic>
          <a:graphicData uri="http://schemas.openxmlformats.org/drawingml/2006/table">
            <a:tbl>
              <a:tblPr/>
              <a:tblGrid>
                <a:gridCol w="6524625"/>
              </a:tblGrid>
              <a:tr h="190500">
                <a:tc>
                  <a:txBody>
                    <a:bodyPr/>
                    <a:lstStyle/>
                    <a:p>
                      <a:pPr marL="273050" marR="0" lvl="0" indent="-273050" algn="l" defTabSz="914400" rtl="0" eaLnBrk="1" fontAlgn="b" latinLnBrk="0" hangingPunct="1">
                        <a:lnSpc>
                          <a:spcPct val="100000"/>
                        </a:lnSpc>
                        <a:spcBef>
                          <a:spcPct val="0"/>
                        </a:spcBef>
                        <a:spcAft>
                          <a:spcPct val="0"/>
                        </a:spcAft>
                        <a:buClrTx/>
                        <a:buSzTx/>
                        <a:buFont typeface="Arial" charset="0"/>
                        <a:buNone/>
                        <a:tabLst/>
                      </a:pPr>
                      <a:r>
                        <a:rPr kumimoji="0" lang="es-ES" sz="2000" b="0" i="0" u="none" strike="noStrike" cap="none" normalizeH="0" baseline="0" smtClean="0">
                          <a:ln>
                            <a:noFill/>
                          </a:ln>
                          <a:solidFill>
                            <a:srgbClr val="000000"/>
                          </a:solidFill>
                          <a:effectLst/>
                          <a:latin typeface="Arial" charset="0"/>
                        </a:rPr>
                        <a:t>Molino Santa Rosa (4313 3632) / Proveedor: Horacio Diaz (099143979) (Pinar)</a:t>
                      </a:r>
                      <a:endParaRPr kumimoji="0" lang="es-ES" sz="2000" b="0" i="0" u="none" strike="noStrike" cap="none" normalizeH="0" baseline="0" smtClean="0">
                        <a:ln>
                          <a:noFill/>
                        </a:ln>
                        <a:solidFill>
                          <a:schemeClr val="tx1"/>
                        </a:solidFill>
                        <a:effectLst/>
                        <a:latin typeface="Arial"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graphicFrame>
        <p:nvGraphicFramePr>
          <p:cNvPr id="47288" name="Group 184"/>
          <p:cNvGraphicFramePr>
            <a:graphicFrameLocks noGrp="1"/>
          </p:cNvGraphicFramePr>
          <p:nvPr/>
        </p:nvGraphicFramePr>
        <p:xfrm>
          <a:off x="233363" y="2844800"/>
          <a:ext cx="4078287" cy="396875"/>
        </p:xfrm>
        <a:graphic>
          <a:graphicData uri="http://schemas.openxmlformats.org/drawingml/2006/table">
            <a:tbl>
              <a:tblPr/>
              <a:tblGrid>
                <a:gridCol w="4078287"/>
              </a:tblGrid>
              <a:tr h="190500">
                <a:tc>
                  <a:txBody>
                    <a:bodyPr/>
                    <a:lstStyle/>
                    <a:p>
                      <a:pPr marL="273050" marR="0" lvl="0" indent="-273050" algn="l" defTabSz="914400" rtl="0" eaLnBrk="1" fontAlgn="b" latinLnBrk="0" hangingPunct="1">
                        <a:lnSpc>
                          <a:spcPct val="100000"/>
                        </a:lnSpc>
                        <a:spcBef>
                          <a:spcPct val="0"/>
                        </a:spcBef>
                        <a:spcAft>
                          <a:spcPct val="0"/>
                        </a:spcAft>
                        <a:buClrTx/>
                        <a:buSzTx/>
                        <a:buFont typeface="Arial" charset="0"/>
                        <a:buNone/>
                        <a:tabLst/>
                      </a:pPr>
                      <a:r>
                        <a:rPr kumimoji="0" lang="es-ES" sz="2000" b="0" i="0" u="none" strike="noStrike" cap="none" normalizeH="0" baseline="0" smtClean="0">
                          <a:ln>
                            <a:noFill/>
                          </a:ln>
                          <a:solidFill>
                            <a:srgbClr val="000000"/>
                          </a:solidFill>
                          <a:effectLst/>
                          <a:latin typeface="Arial" charset="0"/>
                        </a:rPr>
                        <a:t>Harina pastera 0000 / 25k</a:t>
                      </a:r>
                      <a:endParaRPr kumimoji="0" lang="es-ES" sz="2000" b="0" i="0" u="none" strike="noStrike" cap="none" normalizeH="0" baseline="0" smtClean="0">
                        <a:ln>
                          <a:noFill/>
                        </a:ln>
                        <a:solidFill>
                          <a:schemeClr val="tx1"/>
                        </a:solidFill>
                        <a:effectLst/>
                        <a:latin typeface="Arial"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graphicFrame>
        <p:nvGraphicFramePr>
          <p:cNvPr id="47289" name="Group 185"/>
          <p:cNvGraphicFramePr>
            <a:graphicFrameLocks noGrp="1"/>
          </p:cNvGraphicFramePr>
          <p:nvPr/>
        </p:nvGraphicFramePr>
        <p:xfrm>
          <a:off x="4337050" y="2844800"/>
          <a:ext cx="792163" cy="396875"/>
        </p:xfrm>
        <a:graphic>
          <a:graphicData uri="http://schemas.openxmlformats.org/drawingml/2006/table">
            <a:tbl>
              <a:tblPr/>
              <a:tblGrid>
                <a:gridCol w="792163"/>
              </a:tblGrid>
              <a:tr h="319088">
                <a:tc>
                  <a:txBody>
                    <a:bodyPr/>
                    <a:lstStyle/>
                    <a:p>
                      <a:pPr marL="273050" marR="0" lvl="0" indent="-273050" algn="l" defTabSz="914400" rtl="0" eaLnBrk="1" fontAlgn="b" latinLnBrk="0" hangingPunct="1">
                        <a:lnSpc>
                          <a:spcPct val="100000"/>
                        </a:lnSpc>
                        <a:spcBef>
                          <a:spcPct val="0"/>
                        </a:spcBef>
                        <a:spcAft>
                          <a:spcPct val="0"/>
                        </a:spcAft>
                        <a:buClrTx/>
                        <a:buSzTx/>
                        <a:buFont typeface="Arial" charset="0"/>
                        <a:buNone/>
                        <a:tabLst/>
                      </a:pPr>
                      <a:r>
                        <a:rPr kumimoji="0" lang="es-ES" sz="2000" b="0" i="0" u="none" strike="noStrike" cap="none" normalizeH="0" baseline="0" smtClean="0">
                          <a:ln>
                            <a:noFill/>
                          </a:ln>
                          <a:solidFill>
                            <a:srgbClr val="000000"/>
                          </a:solidFill>
                          <a:effectLst/>
                          <a:latin typeface="Arial" charset="0"/>
                        </a:rPr>
                        <a:t>$445</a:t>
                      </a:r>
                      <a:r>
                        <a:rPr kumimoji="0" lang="es-ES" sz="1800" b="0" i="0" u="none" strike="noStrike" cap="none" normalizeH="0" baseline="0" smtClean="0">
                          <a:ln>
                            <a:noFill/>
                          </a:ln>
                          <a:solidFill>
                            <a:srgbClr val="000000"/>
                          </a:solidFill>
                          <a:effectLst/>
                          <a:latin typeface="Arial" charset="0"/>
                        </a:rPr>
                        <a:t> </a:t>
                      </a:r>
                      <a:endParaRPr kumimoji="0" lang="es-ES" sz="1800" b="0" i="0" u="none" strike="noStrike" cap="none" normalizeH="0" baseline="0" smtClean="0">
                        <a:ln>
                          <a:noFill/>
                        </a:ln>
                        <a:solidFill>
                          <a:schemeClr val="tx1"/>
                        </a:solidFill>
                        <a:effectLst/>
                        <a:latin typeface="Arial"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graphicFrame>
        <p:nvGraphicFramePr>
          <p:cNvPr id="47347" name="Group 243"/>
          <p:cNvGraphicFramePr>
            <a:graphicFrameLocks noGrp="1"/>
          </p:cNvGraphicFramePr>
          <p:nvPr/>
        </p:nvGraphicFramePr>
        <p:xfrm>
          <a:off x="188913" y="3455988"/>
          <a:ext cx="6524625" cy="427037"/>
        </p:xfrm>
        <a:graphic>
          <a:graphicData uri="http://schemas.openxmlformats.org/drawingml/2006/table">
            <a:tbl>
              <a:tblPr/>
              <a:tblGrid>
                <a:gridCol w="6524625"/>
              </a:tblGrid>
              <a:tr h="190500">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s-ES" sz="2200" b="0" i="0" u="none" strike="noStrike" cap="none" normalizeH="0" baseline="0" smtClean="0">
                          <a:ln>
                            <a:noFill/>
                          </a:ln>
                          <a:solidFill>
                            <a:schemeClr val="tx1"/>
                          </a:solidFill>
                          <a:effectLst/>
                          <a:latin typeface="Arial" charset="0"/>
                        </a:rPr>
                        <a:t>Avicola Avenida (2682 57 31) (Lagomar)</a:t>
                      </a: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graphicFrame>
        <p:nvGraphicFramePr>
          <p:cNvPr id="47348" name="Group 244"/>
          <p:cNvGraphicFramePr>
            <a:graphicFrameLocks noGrp="1"/>
          </p:cNvGraphicFramePr>
          <p:nvPr/>
        </p:nvGraphicFramePr>
        <p:xfrm>
          <a:off x="233363" y="3924300"/>
          <a:ext cx="4078287" cy="427038"/>
        </p:xfrm>
        <a:graphic>
          <a:graphicData uri="http://schemas.openxmlformats.org/drawingml/2006/table">
            <a:tbl>
              <a:tblPr/>
              <a:tblGrid>
                <a:gridCol w="4078287"/>
              </a:tblGrid>
              <a:tr h="190500">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s-ES" sz="2200" b="0" i="0" u="none" strike="noStrike" cap="none" normalizeH="0" baseline="0" smtClean="0">
                          <a:ln>
                            <a:noFill/>
                          </a:ln>
                          <a:solidFill>
                            <a:schemeClr val="tx1"/>
                          </a:solidFill>
                          <a:effectLst/>
                          <a:latin typeface="Arial" charset="0"/>
                        </a:rPr>
                        <a:t>Huevos / Cajón 30 docenas</a:t>
                      </a: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graphicFrame>
        <p:nvGraphicFramePr>
          <p:cNvPr id="47411" name="Group 307"/>
          <p:cNvGraphicFramePr>
            <a:graphicFrameLocks noGrp="1"/>
          </p:cNvGraphicFramePr>
          <p:nvPr/>
        </p:nvGraphicFramePr>
        <p:xfrm>
          <a:off x="4337050" y="3924300"/>
          <a:ext cx="1036638" cy="427038"/>
        </p:xfrm>
        <a:graphic>
          <a:graphicData uri="http://schemas.openxmlformats.org/drawingml/2006/table">
            <a:tbl>
              <a:tblPr/>
              <a:tblGrid>
                <a:gridCol w="1036638"/>
              </a:tblGrid>
              <a:tr h="319088">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s-ES" sz="2200" b="0" i="0" u="none" strike="noStrike" cap="none" normalizeH="0" baseline="0" smtClean="0">
                          <a:ln>
                            <a:noFill/>
                          </a:ln>
                          <a:solidFill>
                            <a:schemeClr val="tx1"/>
                          </a:solidFill>
                          <a:effectLst/>
                          <a:latin typeface="Arial" charset="0"/>
                        </a:rPr>
                        <a:t>$880</a:t>
                      </a: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graphicFrame>
        <p:nvGraphicFramePr>
          <p:cNvPr id="47349" name="Group 245"/>
          <p:cNvGraphicFramePr>
            <a:graphicFrameLocks noGrp="1"/>
          </p:cNvGraphicFramePr>
          <p:nvPr/>
        </p:nvGraphicFramePr>
        <p:xfrm>
          <a:off x="188913" y="4500563"/>
          <a:ext cx="6524625" cy="427037"/>
        </p:xfrm>
        <a:graphic>
          <a:graphicData uri="http://schemas.openxmlformats.org/drawingml/2006/table">
            <a:tbl>
              <a:tblPr/>
              <a:tblGrid>
                <a:gridCol w="6524625"/>
              </a:tblGrid>
              <a:tr h="190500">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s-ES" sz="2200" b="0" i="0" u="none" strike="noStrike" cap="none" normalizeH="0" baseline="0" smtClean="0">
                          <a:ln>
                            <a:noFill/>
                          </a:ln>
                          <a:solidFill>
                            <a:schemeClr val="tx1"/>
                          </a:solidFill>
                          <a:effectLst/>
                          <a:latin typeface="Arial" charset="0"/>
                        </a:rPr>
                        <a:t>Verduleria Modelo (Pinar) (2698 79 59)</a:t>
                      </a: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graphicFrame>
        <p:nvGraphicFramePr>
          <p:cNvPr id="47360" name="Group 256"/>
          <p:cNvGraphicFramePr>
            <a:graphicFrameLocks noGrp="1"/>
          </p:cNvGraphicFramePr>
          <p:nvPr/>
        </p:nvGraphicFramePr>
        <p:xfrm>
          <a:off x="188913" y="4968875"/>
          <a:ext cx="4078287" cy="427038"/>
        </p:xfrm>
        <a:graphic>
          <a:graphicData uri="http://schemas.openxmlformats.org/drawingml/2006/table">
            <a:tbl>
              <a:tblPr/>
              <a:tblGrid>
                <a:gridCol w="4078287"/>
              </a:tblGrid>
              <a:tr h="190500">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s-ES" sz="2200" b="0" i="0" u="none" strike="noStrike" cap="none" normalizeH="0" baseline="0" smtClean="0">
                          <a:ln>
                            <a:noFill/>
                          </a:ln>
                          <a:solidFill>
                            <a:schemeClr val="tx1"/>
                          </a:solidFill>
                          <a:effectLst/>
                          <a:latin typeface="Arial" charset="0"/>
                        </a:rPr>
                        <a:t>Frutas y Verduras</a:t>
                      </a: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graphicFrame>
        <p:nvGraphicFramePr>
          <p:cNvPr id="47362" name="Group 258"/>
          <p:cNvGraphicFramePr>
            <a:graphicFrameLocks noGrp="1"/>
          </p:cNvGraphicFramePr>
          <p:nvPr/>
        </p:nvGraphicFramePr>
        <p:xfrm>
          <a:off x="4337050" y="4968875"/>
          <a:ext cx="963613" cy="396875"/>
        </p:xfrm>
        <a:graphic>
          <a:graphicData uri="http://schemas.openxmlformats.org/drawingml/2006/table">
            <a:tbl>
              <a:tblPr/>
              <a:tblGrid>
                <a:gridCol w="963613"/>
              </a:tblGrid>
              <a:tr h="319088">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s-ES" sz="2000" b="0" i="0" u="none" strike="noStrike" cap="none" normalizeH="0" baseline="0" smtClean="0">
                          <a:ln>
                            <a:noFill/>
                          </a:ln>
                          <a:solidFill>
                            <a:srgbClr val="000000"/>
                          </a:solidFill>
                          <a:effectLst/>
                          <a:latin typeface="Arial" charset="0"/>
                          <a:cs typeface="Arial" charset="0"/>
                        </a:rPr>
                        <a:t>Varios </a:t>
                      </a:r>
                      <a:endParaRPr kumimoji="0" lang="es-ES" sz="2000" b="0" i="0" u="none" strike="noStrike" cap="none" normalizeH="0" baseline="0" smtClean="0">
                        <a:ln>
                          <a:noFill/>
                        </a:ln>
                        <a:solidFill>
                          <a:schemeClr val="tx1"/>
                        </a:solidFill>
                        <a:effectLst/>
                        <a:latin typeface="Arial" charset="0"/>
                        <a:cs typeface="Arial"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graphicFrame>
        <p:nvGraphicFramePr>
          <p:cNvPr id="47363" name="Group 259"/>
          <p:cNvGraphicFramePr>
            <a:graphicFrameLocks noGrp="1"/>
          </p:cNvGraphicFramePr>
          <p:nvPr/>
        </p:nvGraphicFramePr>
        <p:xfrm>
          <a:off x="188913" y="5653088"/>
          <a:ext cx="6524625" cy="762000"/>
        </p:xfrm>
        <a:graphic>
          <a:graphicData uri="http://schemas.openxmlformats.org/drawingml/2006/table">
            <a:tbl>
              <a:tblPr/>
              <a:tblGrid>
                <a:gridCol w="6524625"/>
              </a:tblGrid>
              <a:tr h="190500">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s-ES" sz="2200" b="0" i="0" u="none" strike="noStrike" cap="none" normalizeH="0" baseline="0" smtClean="0">
                          <a:ln>
                            <a:noFill/>
                          </a:ln>
                          <a:solidFill>
                            <a:schemeClr val="tx1"/>
                          </a:solidFill>
                          <a:effectLst/>
                          <a:latin typeface="Arial" charset="0"/>
                        </a:rPr>
                        <a:t>Mercado de Carnes Lavalleja / </a:t>
                      </a:r>
                      <a:br>
                        <a:rPr kumimoji="0" lang="es-ES" sz="2200" b="0" i="0" u="none" strike="noStrike" cap="none" normalizeH="0" baseline="0" smtClean="0">
                          <a:ln>
                            <a:noFill/>
                          </a:ln>
                          <a:solidFill>
                            <a:schemeClr val="tx1"/>
                          </a:solidFill>
                          <a:effectLst/>
                          <a:latin typeface="Arial" charset="0"/>
                        </a:rPr>
                      </a:br>
                      <a:r>
                        <a:rPr kumimoji="0" lang="es-ES" sz="2200" b="0" i="0" u="none" strike="noStrike" cap="none" normalizeH="0" baseline="0" smtClean="0">
                          <a:ln>
                            <a:noFill/>
                          </a:ln>
                          <a:solidFill>
                            <a:schemeClr val="tx1"/>
                          </a:solidFill>
                          <a:effectLst/>
                          <a:latin typeface="Arial" charset="0"/>
                        </a:rPr>
                        <a:t>Proveedor: Martin Lago ( 2355 3228 )</a:t>
                      </a: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graphicFrame>
        <p:nvGraphicFramePr>
          <p:cNvPr id="47332" name="Group 228"/>
          <p:cNvGraphicFramePr>
            <a:graphicFrameLocks noGrp="1"/>
          </p:cNvGraphicFramePr>
          <p:nvPr/>
        </p:nvGraphicFramePr>
        <p:xfrm>
          <a:off x="233363" y="6408738"/>
          <a:ext cx="4078287" cy="396875"/>
        </p:xfrm>
        <a:graphic>
          <a:graphicData uri="http://schemas.openxmlformats.org/drawingml/2006/table">
            <a:tbl>
              <a:tblPr/>
              <a:tblGrid>
                <a:gridCol w="4078287"/>
              </a:tblGrid>
              <a:tr h="190500">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s-ES" sz="2000" b="0" i="0" u="none" strike="noStrike" cap="none" normalizeH="0" baseline="0" smtClean="0">
                          <a:ln>
                            <a:noFill/>
                          </a:ln>
                          <a:solidFill>
                            <a:srgbClr val="000000"/>
                          </a:solidFill>
                          <a:effectLst/>
                          <a:latin typeface="Arial" charset="0"/>
                          <a:cs typeface="Arial" charset="0"/>
                        </a:rPr>
                        <a:t>Picada Especial / Pollo</a:t>
                      </a:r>
                      <a:endParaRPr kumimoji="0" lang="es-ES" sz="2000" b="0" i="0" u="none" strike="noStrike" cap="none" normalizeH="0" baseline="0" smtClean="0">
                        <a:ln>
                          <a:noFill/>
                        </a:ln>
                        <a:solidFill>
                          <a:schemeClr val="tx1"/>
                        </a:solidFill>
                        <a:effectLst/>
                        <a:latin typeface="Arial" charset="0"/>
                        <a:cs typeface="Arial"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graphicFrame>
        <p:nvGraphicFramePr>
          <p:cNvPr id="47375" name="Group 271"/>
          <p:cNvGraphicFramePr>
            <a:graphicFrameLocks noGrp="1"/>
          </p:cNvGraphicFramePr>
          <p:nvPr/>
        </p:nvGraphicFramePr>
        <p:xfrm>
          <a:off x="4337050" y="6408738"/>
          <a:ext cx="1468438" cy="396875"/>
        </p:xfrm>
        <a:graphic>
          <a:graphicData uri="http://schemas.openxmlformats.org/drawingml/2006/table">
            <a:tbl>
              <a:tblPr/>
              <a:tblGrid>
                <a:gridCol w="1468438"/>
              </a:tblGrid>
              <a:tr h="319088">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s-ES" sz="2000" b="0" i="0" u="none" strike="noStrike" cap="none" normalizeH="0" baseline="0" smtClean="0">
                          <a:ln>
                            <a:noFill/>
                          </a:ln>
                          <a:solidFill>
                            <a:srgbClr val="000000"/>
                          </a:solidFill>
                          <a:effectLst/>
                          <a:latin typeface="Arial" charset="0"/>
                          <a:cs typeface="Arial" charset="0"/>
                        </a:rPr>
                        <a:t>$126 / 59 </a:t>
                      </a:r>
                      <a:endParaRPr kumimoji="0" lang="es-ES" sz="2000" b="0" i="0" u="none" strike="noStrike" cap="none" normalizeH="0" baseline="0" smtClean="0">
                        <a:ln>
                          <a:noFill/>
                        </a:ln>
                        <a:solidFill>
                          <a:schemeClr val="tx1"/>
                        </a:solidFill>
                        <a:effectLst/>
                        <a:latin typeface="Arial" charset="0"/>
                        <a:cs typeface="Arial"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graphicFrame>
        <p:nvGraphicFramePr>
          <p:cNvPr id="47394" name="Group 290"/>
          <p:cNvGraphicFramePr>
            <a:graphicFrameLocks noGrp="1"/>
          </p:cNvGraphicFramePr>
          <p:nvPr/>
        </p:nvGraphicFramePr>
        <p:xfrm>
          <a:off x="188913" y="7092950"/>
          <a:ext cx="6524625" cy="427038"/>
        </p:xfrm>
        <a:graphic>
          <a:graphicData uri="http://schemas.openxmlformats.org/drawingml/2006/table">
            <a:tbl>
              <a:tblPr/>
              <a:tblGrid>
                <a:gridCol w="6524625"/>
              </a:tblGrid>
              <a:tr h="190500">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s-ES" sz="2200" b="0" i="0" u="none" strike="noStrike" cap="none" normalizeH="0" baseline="0" smtClean="0">
                          <a:ln>
                            <a:noFill/>
                          </a:ln>
                          <a:solidFill>
                            <a:schemeClr val="tx1"/>
                          </a:solidFill>
                          <a:effectLst/>
                          <a:latin typeface="Arial" charset="0"/>
                        </a:rPr>
                        <a:t>Grido (26959639)</a:t>
                      </a: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graphicFrame>
        <p:nvGraphicFramePr>
          <p:cNvPr id="47395" name="Group 291"/>
          <p:cNvGraphicFramePr>
            <a:graphicFrameLocks noGrp="1"/>
          </p:cNvGraphicFramePr>
          <p:nvPr/>
        </p:nvGraphicFramePr>
        <p:xfrm>
          <a:off x="233363" y="7531100"/>
          <a:ext cx="4078287" cy="427038"/>
        </p:xfrm>
        <a:graphic>
          <a:graphicData uri="http://schemas.openxmlformats.org/drawingml/2006/table">
            <a:tbl>
              <a:tblPr/>
              <a:tblGrid>
                <a:gridCol w="4078287"/>
              </a:tblGrid>
              <a:tr h="190500">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s-ES" sz="2200" b="0" i="0" u="none" strike="noStrike" cap="none" normalizeH="0" baseline="0" smtClean="0">
                          <a:ln>
                            <a:noFill/>
                          </a:ln>
                          <a:solidFill>
                            <a:schemeClr val="tx1"/>
                          </a:solidFill>
                          <a:effectLst/>
                          <a:latin typeface="Arial" charset="0"/>
                        </a:rPr>
                        <a:t>Helado 10L (varios sabores)</a:t>
                      </a: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graphicFrame>
        <p:nvGraphicFramePr>
          <p:cNvPr id="47388" name="Group 284"/>
          <p:cNvGraphicFramePr>
            <a:graphicFrameLocks noGrp="1"/>
          </p:cNvGraphicFramePr>
          <p:nvPr/>
        </p:nvGraphicFramePr>
        <p:xfrm>
          <a:off x="4337050" y="7531100"/>
          <a:ext cx="1468438" cy="396875"/>
        </p:xfrm>
        <a:graphic>
          <a:graphicData uri="http://schemas.openxmlformats.org/drawingml/2006/table">
            <a:tbl>
              <a:tblPr/>
              <a:tblGrid>
                <a:gridCol w="1468438"/>
              </a:tblGrid>
              <a:tr h="319088">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s-ES" sz="2000" b="0" i="0" u="none" strike="noStrike" cap="none" normalizeH="0" baseline="0" smtClean="0">
                          <a:ln>
                            <a:noFill/>
                          </a:ln>
                          <a:solidFill>
                            <a:srgbClr val="000000"/>
                          </a:solidFill>
                          <a:effectLst/>
                          <a:latin typeface="Arial" charset="0"/>
                          <a:cs typeface="Arial" charset="0"/>
                        </a:rPr>
                        <a:t>$800</a:t>
                      </a:r>
                      <a:endParaRPr kumimoji="0" lang="es-ES" sz="2000" b="0" i="0" u="none" strike="noStrike" cap="none" normalizeH="0" baseline="0" smtClean="0">
                        <a:ln>
                          <a:noFill/>
                        </a:ln>
                        <a:solidFill>
                          <a:schemeClr val="tx1"/>
                        </a:solidFill>
                        <a:effectLst/>
                        <a:latin typeface="Arial" charset="0"/>
                        <a:cs typeface="Arial"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1 Título"/>
          <p:cNvSpPr>
            <a:spLocks noGrp="1"/>
          </p:cNvSpPr>
          <p:nvPr>
            <p:ph type="title"/>
          </p:nvPr>
        </p:nvSpPr>
        <p:spPr/>
        <p:txBody>
          <a:bodyPr/>
          <a:lstStyle/>
          <a:p>
            <a:pPr eaLnBrk="1" hangingPunct="1"/>
            <a:r>
              <a:rPr lang="es-ES" sz="4000" smtClean="0">
                <a:latin typeface="Aharoni" pitchFamily="2" charset="-79"/>
                <a:cs typeface="Aharoni" pitchFamily="2" charset="-79"/>
              </a:rPr>
              <a:t>Plan de Gerenciamiento</a:t>
            </a:r>
          </a:p>
        </p:txBody>
      </p:sp>
      <p:sp>
        <p:nvSpPr>
          <p:cNvPr id="3" name="2 Marcador de contenido"/>
          <p:cNvSpPr>
            <a:spLocks noGrp="1"/>
          </p:cNvSpPr>
          <p:nvPr>
            <p:ph idx="1"/>
          </p:nvPr>
        </p:nvSpPr>
        <p:spPr/>
        <p:txBody>
          <a:bodyPr>
            <a:normAutofit lnSpcReduction="10000"/>
          </a:bodyPr>
          <a:lstStyle/>
          <a:p>
            <a:pPr marL="274320" indent="-274320" algn="just" eaLnBrk="1" fontAlgn="auto" hangingPunct="1">
              <a:lnSpc>
                <a:spcPct val="150000"/>
              </a:lnSpc>
              <a:spcAft>
                <a:spcPts val="0"/>
              </a:spcAft>
              <a:buClr>
                <a:schemeClr val="accent3"/>
              </a:buClr>
              <a:buFont typeface="Wingdings 2"/>
              <a:buChar char=""/>
              <a:defRPr/>
            </a:pPr>
            <a:r>
              <a:rPr lang="es-ES" sz="2000" dirty="0" smtClean="0">
                <a:latin typeface="Arial" pitchFamily="34" charset="0"/>
                <a:cs typeface="Arial" pitchFamily="34" charset="0"/>
              </a:rPr>
              <a:t>Socios: Paula </a:t>
            </a:r>
            <a:r>
              <a:rPr lang="es-ES" sz="2000" dirty="0" err="1" smtClean="0">
                <a:latin typeface="Arial" pitchFamily="34" charset="0"/>
                <a:cs typeface="Arial" pitchFamily="34" charset="0"/>
              </a:rPr>
              <a:t>Duplat</a:t>
            </a:r>
            <a:r>
              <a:rPr lang="es-ES" sz="2000" dirty="0" smtClean="0">
                <a:latin typeface="Arial" pitchFamily="34" charset="0"/>
                <a:cs typeface="Arial" pitchFamily="34" charset="0"/>
              </a:rPr>
              <a:t>, Jordi </a:t>
            </a:r>
            <a:r>
              <a:rPr lang="es-ES" sz="2000" dirty="0" err="1" smtClean="0">
                <a:latin typeface="Arial" pitchFamily="34" charset="0"/>
                <a:cs typeface="Arial" pitchFamily="34" charset="0"/>
              </a:rPr>
              <a:t>Marone</a:t>
            </a:r>
            <a:r>
              <a:rPr lang="es-ES" sz="2000" dirty="0" smtClean="0">
                <a:latin typeface="Arial" pitchFamily="34" charset="0"/>
                <a:cs typeface="Arial" pitchFamily="34" charset="0"/>
              </a:rPr>
              <a:t>, Mauricio </a:t>
            </a:r>
            <a:r>
              <a:rPr lang="es-ES" sz="2000" dirty="0" err="1" smtClean="0">
                <a:latin typeface="Arial" pitchFamily="34" charset="0"/>
                <a:cs typeface="Arial" pitchFamily="34" charset="0"/>
              </a:rPr>
              <a:t>Taroco</a:t>
            </a:r>
            <a:r>
              <a:rPr lang="es-ES" sz="2000" dirty="0" smtClean="0">
                <a:latin typeface="Arial" pitchFamily="34" charset="0"/>
                <a:cs typeface="Arial" pitchFamily="34" charset="0"/>
              </a:rPr>
              <a:t>, Martin Cano, Catherine Silva.</a:t>
            </a:r>
          </a:p>
          <a:p>
            <a:pPr marL="274320" indent="-274320" algn="just" eaLnBrk="1" fontAlgn="auto" hangingPunct="1">
              <a:lnSpc>
                <a:spcPct val="150000"/>
              </a:lnSpc>
              <a:spcAft>
                <a:spcPts val="0"/>
              </a:spcAft>
              <a:buClr>
                <a:schemeClr val="accent3"/>
              </a:buClr>
              <a:buFont typeface="Wingdings 2"/>
              <a:buChar char=""/>
              <a:defRPr/>
            </a:pPr>
            <a:endParaRPr lang="es-ES" sz="2000" dirty="0" smtClean="0">
              <a:latin typeface="Arial" pitchFamily="34" charset="0"/>
              <a:cs typeface="Arial" pitchFamily="34" charset="0"/>
            </a:endParaRPr>
          </a:p>
          <a:p>
            <a:pPr marL="274320" indent="-274320" algn="just" eaLnBrk="1" fontAlgn="auto" hangingPunct="1">
              <a:lnSpc>
                <a:spcPct val="150000"/>
              </a:lnSpc>
              <a:spcAft>
                <a:spcPts val="0"/>
              </a:spcAft>
              <a:buClr>
                <a:schemeClr val="accent3"/>
              </a:buClr>
              <a:buFont typeface="Wingdings 2"/>
              <a:buChar char=""/>
              <a:defRPr/>
            </a:pPr>
            <a:r>
              <a:rPr lang="es-UY" sz="2000" dirty="0" smtClean="0">
                <a:latin typeface="Arial" pitchFamily="34" charset="0"/>
                <a:cs typeface="Arial" pitchFamily="34" charset="0"/>
              </a:rPr>
              <a:t>Funciones dentro de la empresa: Hemos decidido  además de ser socios, participar de este emprendimiento aportando nuestros conocimientos y  voluntad al mismo.</a:t>
            </a:r>
          </a:p>
          <a:p>
            <a:pPr marL="274320" indent="-274320" algn="just" eaLnBrk="1" fontAlgn="auto" hangingPunct="1">
              <a:lnSpc>
                <a:spcPct val="150000"/>
              </a:lnSpc>
              <a:spcAft>
                <a:spcPts val="0"/>
              </a:spcAft>
              <a:buClr>
                <a:schemeClr val="accent3"/>
              </a:buClr>
              <a:buFont typeface="Wingdings 2"/>
              <a:buChar char=""/>
              <a:defRPr/>
            </a:pPr>
            <a:r>
              <a:rPr lang="es-ES" sz="2000" dirty="0" smtClean="0">
                <a:latin typeface="Arial" pitchFamily="34" charset="0"/>
                <a:cs typeface="Arial" pitchFamily="34" charset="0"/>
              </a:rPr>
              <a:t>Catherine Silva </a:t>
            </a:r>
            <a:r>
              <a:rPr lang="es-UY" sz="2000" dirty="0" smtClean="0">
                <a:latin typeface="Arial" pitchFamily="34" charset="0"/>
                <a:cs typeface="Arial" pitchFamily="34" charset="0"/>
              </a:rPr>
              <a:t>será la encargada de la cocina, guiará a ayudantes de cocina que tomemos. Por otro lado Mauricio </a:t>
            </a:r>
            <a:r>
              <a:rPr lang="es-UY" sz="2000" dirty="0" err="1" smtClean="0">
                <a:latin typeface="Arial" pitchFamily="34" charset="0"/>
                <a:cs typeface="Arial" pitchFamily="34" charset="0"/>
              </a:rPr>
              <a:t>Taroco</a:t>
            </a:r>
            <a:r>
              <a:rPr lang="es-UY" sz="2000" dirty="0" smtClean="0">
                <a:latin typeface="Arial" pitchFamily="34" charset="0"/>
                <a:cs typeface="Arial" pitchFamily="34" charset="0"/>
              </a:rPr>
              <a:t> se encargará de distribuir los pedidos, Paula </a:t>
            </a:r>
            <a:r>
              <a:rPr lang="es-UY" sz="2000" dirty="0" err="1" smtClean="0">
                <a:latin typeface="Arial" pitchFamily="34" charset="0"/>
                <a:cs typeface="Arial" pitchFamily="34" charset="0"/>
              </a:rPr>
              <a:t>Duplat</a:t>
            </a:r>
            <a:r>
              <a:rPr lang="es-UY" sz="2000" dirty="0" smtClean="0">
                <a:latin typeface="Arial" pitchFamily="34" charset="0"/>
                <a:cs typeface="Arial" pitchFamily="34" charset="0"/>
              </a:rPr>
              <a:t> se encargará de la atención al cliente, administración, contabilidad y recepción de éstos.</a:t>
            </a:r>
          </a:p>
          <a:p>
            <a:pPr marL="274320" indent="-274320" eaLnBrk="1" fontAlgn="auto" hangingPunct="1">
              <a:spcAft>
                <a:spcPts val="0"/>
              </a:spcAft>
              <a:buClr>
                <a:schemeClr val="accent3"/>
              </a:buClr>
              <a:buFont typeface="Wingdings 2"/>
              <a:buNone/>
              <a:defRPr/>
            </a:pPr>
            <a:endParaRPr lang="es-ES" sz="2000" dirty="0" smtClean="0"/>
          </a:p>
          <a:p>
            <a:pPr marL="274320" indent="-274320" eaLnBrk="1" fontAlgn="auto" hangingPunct="1">
              <a:spcAft>
                <a:spcPts val="0"/>
              </a:spcAft>
              <a:buClr>
                <a:schemeClr val="accent3"/>
              </a:buClr>
              <a:buFont typeface="Wingdings 2"/>
              <a:buChar char=""/>
              <a:defRPr/>
            </a:pPr>
            <a:endParaRPr lang="es-ES" sz="2000" dirty="0" smtClean="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2 Marcador de contenido"/>
          <p:cNvSpPr>
            <a:spLocks noGrp="1"/>
          </p:cNvSpPr>
          <p:nvPr>
            <p:ph idx="1"/>
          </p:nvPr>
        </p:nvSpPr>
        <p:spPr>
          <a:xfrm>
            <a:off x="342900" y="1000125"/>
            <a:ext cx="6172200" cy="7432675"/>
          </a:xfrm>
        </p:spPr>
        <p:txBody>
          <a:bodyPr/>
          <a:lstStyle/>
          <a:p>
            <a:pPr eaLnBrk="1" hangingPunct="1"/>
            <a:endParaRPr lang="es-UY" sz="2000" smtClean="0">
              <a:latin typeface="Arial" charset="0"/>
              <a:cs typeface="Arial" charset="0"/>
            </a:endParaRPr>
          </a:p>
          <a:p>
            <a:pPr algn="just" eaLnBrk="1" hangingPunct="1">
              <a:lnSpc>
                <a:spcPct val="150000"/>
              </a:lnSpc>
              <a:buFont typeface="Wingdings 2" pitchFamily="18" charset="2"/>
              <a:buNone/>
            </a:pPr>
            <a:r>
              <a:rPr lang="es-UY" sz="2000" smtClean="0">
                <a:latin typeface="Arial" charset="0"/>
                <a:cs typeface="Arial" charset="0"/>
              </a:rPr>
              <a:t>   Funcionarios: </a:t>
            </a:r>
          </a:p>
          <a:p>
            <a:pPr algn="just" eaLnBrk="1" hangingPunct="1">
              <a:lnSpc>
                <a:spcPct val="150000"/>
              </a:lnSpc>
            </a:pPr>
            <a:r>
              <a:rPr lang="es-UY" sz="2000" smtClean="0">
                <a:latin typeface="Arial" charset="0"/>
                <a:cs typeface="Arial" charset="0"/>
              </a:rPr>
              <a:t>Bachero: es la persona que lava la vajilla, la ubica en su lugar, además se encargara de tener el local en optimas condiciones. Martin Cano será quien cumpla esta función dentro de la empresa.</a:t>
            </a:r>
          </a:p>
          <a:p>
            <a:pPr algn="just" eaLnBrk="1" hangingPunct="1">
              <a:lnSpc>
                <a:spcPct val="150000"/>
              </a:lnSpc>
            </a:pPr>
            <a:r>
              <a:rPr lang="es-UY" sz="2000" smtClean="0">
                <a:latin typeface="Arial" charset="0"/>
                <a:cs typeface="Arial" charset="0"/>
              </a:rPr>
              <a:t>Ayudantes de cocina: son  aquellos que preparan todo para el cocinero, (mise en place). También se encargarán de empacar los pedidos al finalizar la manipulación. Jordi Marone será quien cumpla con las funciones ya explicadas.</a:t>
            </a:r>
          </a:p>
          <a:p>
            <a:pPr algn="just" eaLnBrk="1" hangingPunct="1">
              <a:lnSpc>
                <a:spcPct val="150000"/>
              </a:lnSpc>
            </a:pPr>
            <a:r>
              <a:rPr lang="es-UY" sz="2000" smtClean="0">
                <a:latin typeface="Arial" charset="0"/>
                <a:cs typeface="Arial" charset="0"/>
              </a:rPr>
              <a:t>Ayudante de carga, descarga y delivery: será quien entregue los pedidos a los clientes, quien colabore para descargarlos y dejarlos en el sitio. De esto se encargara Mauricio Taroco</a:t>
            </a:r>
            <a:endParaRPr lang="es-ES" sz="2000" smtClean="0">
              <a:latin typeface="Arial" charset="0"/>
              <a:cs typeface="Arial" charset="0"/>
            </a:endParaRPr>
          </a:p>
          <a:p>
            <a:pPr eaLnBrk="1" hangingPunct="1"/>
            <a:endParaRPr lang="es-UY" sz="2000" smtClean="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1 Título"/>
          <p:cNvSpPr>
            <a:spLocks noGrp="1"/>
          </p:cNvSpPr>
          <p:nvPr>
            <p:ph type="title"/>
          </p:nvPr>
        </p:nvSpPr>
        <p:spPr>
          <a:xfrm>
            <a:off x="685800" y="214313"/>
            <a:ext cx="6172200" cy="1524000"/>
          </a:xfrm>
        </p:spPr>
        <p:txBody>
          <a:bodyPr/>
          <a:lstStyle/>
          <a:p>
            <a:pPr eaLnBrk="1" hangingPunct="1"/>
            <a:r>
              <a:rPr lang="es-ES" smtClean="0">
                <a:latin typeface="Aharoni" pitchFamily="2" charset="-79"/>
                <a:cs typeface="Aharoni" pitchFamily="2" charset="-79"/>
              </a:rPr>
              <a:t>Análisis F.O.D.A</a:t>
            </a:r>
          </a:p>
        </p:txBody>
      </p:sp>
      <p:sp>
        <p:nvSpPr>
          <p:cNvPr id="52226" name="2 Marcador de contenido"/>
          <p:cNvSpPr>
            <a:spLocks noGrp="1"/>
          </p:cNvSpPr>
          <p:nvPr>
            <p:ph idx="1"/>
          </p:nvPr>
        </p:nvSpPr>
        <p:spPr>
          <a:xfrm>
            <a:off x="285750" y="1928813"/>
            <a:ext cx="6229350" cy="6503987"/>
          </a:xfrm>
        </p:spPr>
        <p:txBody>
          <a:bodyPr/>
          <a:lstStyle/>
          <a:p>
            <a:pPr eaLnBrk="1" hangingPunct="1">
              <a:buFont typeface="Wingdings 2" pitchFamily="18" charset="2"/>
              <a:buNone/>
            </a:pPr>
            <a:r>
              <a:rPr lang="es-UY" sz="1600" smtClean="0">
                <a:latin typeface="Arial" charset="0"/>
                <a:cs typeface="Arial" charset="0"/>
              </a:rPr>
              <a:t>     El análisis FODA permite diagnosticar la situación de la empresa y es Fundamental para la toma de decisiones.</a:t>
            </a:r>
            <a:br>
              <a:rPr lang="es-UY" sz="1600" smtClean="0">
                <a:latin typeface="Arial" charset="0"/>
                <a:cs typeface="Arial" charset="0"/>
              </a:rPr>
            </a:br>
            <a:endParaRPr lang="es-ES" sz="1600" smtClean="0">
              <a:latin typeface="Arial" charset="0"/>
              <a:cs typeface="Arial" charset="0"/>
            </a:endParaRPr>
          </a:p>
          <a:p>
            <a:pPr eaLnBrk="1" hangingPunct="1">
              <a:buFont typeface="Wingdings 2" pitchFamily="18" charset="2"/>
              <a:buNone/>
            </a:pPr>
            <a:r>
              <a:rPr lang="es-UY" sz="1600" smtClean="0">
                <a:latin typeface="Arial" charset="0"/>
                <a:cs typeface="Arial" charset="0"/>
              </a:rPr>
              <a:t>    Se tiene en cuenta los siguientes factores para realizarlos:</a:t>
            </a:r>
            <a:endParaRPr lang="es-ES" sz="1600" smtClean="0">
              <a:latin typeface="Arial" charset="0"/>
              <a:cs typeface="Arial" charset="0"/>
            </a:endParaRPr>
          </a:p>
          <a:p>
            <a:pPr eaLnBrk="1" hangingPunct="1"/>
            <a:endParaRPr lang="es-UY" sz="1600" smtClean="0">
              <a:latin typeface="Arial" charset="0"/>
              <a:cs typeface="Arial" charset="0"/>
            </a:endParaRPr>
          </a:p>
          <a:p>
            <a:pPr eaLnBrk="1" hangingPunct="1"/>
            <a:r>
              <a:rPr lang="es-UY" sz="1600" b="1" smtClean="0">
                <a:latin typeface="Arial" charset="0"/>
                <a:cs typeface="Arial" charset="0"/>
              </a:rPr>
              <a:t>Fortalezas</a:t>
            </a:r>
            <a:r>
              <a:rPr lang="es-UY" sz="1600" smtClean="0">
                <a:latin typeface="Arial" charset="0"/>
                <a:cs typeface="Arial" charset="0"/>
              </a:rPr>
              <a:t>: pertenece al interior de la empresa y es de forma positiva se tiene en cuenta las capacidades de la empresa desde la capacitación del personal, la tecnología, el tipo de proveedor, la posición en el mercado (principiantes o con experiencia),etc.</a:t>
            </a:r>
            <a:endParaRPr lang="es-ES" sz="1600" smtClean="0">
              <a:latin typeface="Arial" charset="0"/>
              <a:cs typeface="Arial" charset="0"/>
            </a:endParaRPr>
          </a:p>
          <a:p>
            <a:pPr eaLnBrk="1" hangingPunct="1">
              <a:buFont typeface="Wingdings 2" pitchFamily="18" charset="2"/>
              <a:buNone/>
            </a:pPr>
            <a:r>
              <a:rPr lang="es-UY" sz="1600" smtClean="0">
                <a:latin typeface="Arial" charset="0"/>
                <a:cs typeface="Arial" charset="0"/>
              </a:rPr>
              <a:t> </a:t>
            </a:r>
            <a:endParaRPr lang="es-ES" sz="1600" b="1" smtClean="0">
              <a:latin typeface="Arial" charset="0"/>
              <a:cs typeface="Arial" charset="0"/>
            </a:endParaRPr>
          </a:p>
          <a:p>
            <a:pPr eaLnBrk="1" hangingPunct="1"/>
            <a:r>
              <a:rPr lang="es-UY" sz="1600" b="1" smtClean="0">
                <a:latin typeface="Arial" charset="0"/>
                <a:cs typeface="Arial" charset="0"/>
              </a:rPr>
              <a:t>Oportunidades</a:t>
            </a:r>
            <a:r>
              <a:rPr lang="es-UY" sz="1600" smtClean="0">
                <a:latin typeface="Arial" charset="0"/>
                <a:cs typeface="Arial" charset="0"/>
              </a:rPr>
              <a:t>: pertenece al exterior e la empresa y es de forma positiva se tiene en cuenta las distintas capacidades, las ventajas naturales, los recursos superiores, etc.</a:t>
            </a:r>
            <a:endParaRPr lang="es-ES" sz="1600" smtClean="0">
              <a:latin typeface="Arial" charset="0"/>
              <a:cs typeface="Arial" charset="0"/>
            </a:endParaRPr>
          </a:p>
          <a:p>
            <a:pPr eaLnBrk="1" hangingPunct="1">
              <a:buFont typeface="Wingdings 2" pitchFamily="18" charset="2"/>
              <a:buNone/>
            </a:pPr>
            <a:r>
              <a:rPr lang="es-UY" sz="1600" b="1" smtClean="0">
                <a:latin typeface="Arial" charset="0"/>
                <a:cs typeface="Arial" charset="0"/>
              </a:rPr>
              <a:t> </a:t>
            </a:r>
            <a:endParaRPr lang="es-ES" sz="1600" b="1" smtClean="0">
              <a:latin typeface="Arial" charset="0"/>
              <a:cs typeface="Arial" charset="0"/>
            </a:endParaRPr>
          </a:p>
          <a:p>
            <a:pPr eaLnBrk="1" hangingPunct="1"/>
            <a:r>
              <a:rPr lang="es-UY" sz="1600" b="1" smtClean="0">
                <a:latin typeface="Arial" charset="0"/>
                <a:cs typeface="Arial" charset="0"/>
              </a:rPr>
              <a:t>Debilidades</a:t>
            </a:r>
            <a:r>
              <a:rPr lang="es-UY" sz="1600" smtClean="0">
                <a:latin typeface="Arial" charset="0"/>
                <a:cs typeface="Arial" charset="0"/>
              </a:rPr>
              <a:t>: Pertenece al interior de la empresa influye e forma negativa, es todo lo contrario a la fortaleza.</a:t>
            </a:r>
            <a:br>
              <a:rPr lang="es-UY" sz="1600" smtClean="0">
                <a:latin typeface="Arial" charset="0"/>
                <a:cs typeface="Arial" charset="0"/>
              </a:rPr>
            </a:br>
            <a:endParaRPr lang="es-ES" sz="1600" smtClean="0">
              <a:latin typeface="Arial" charset="0"/>
              <a:cs typeface="Arial" charset="0"/>
            </a:endParaRPr>
          </a:p>
          <a:p>
            <a:pPr eaLnBrk="1" hangingPunct="1">
              <a:buFont typeface="Wingdings 2" pitchFamily="18" charset="2"/>
              <a:buNone/>
            </a:pPr>
            <a:r>
              <a:rPr lang="es-UY" sz="1600" smtClean="0">
                <a:latin typeface="Arial" charset="0"/>
                <a:cs typeface="Arial" charset="0"/>
              </a:rPr>
              <a:t> </a:t>
            </a:r>
            <a:endParaRPr lang="es-ES" sz="1600" smtClean="0">
              <a:latin typeface="Arial" charset="0"/>
              <a:cs typeface="Arial" charset="0"/>
            </a:endParaRPr>
          </a:p>
          <a:p>
            <a:pPr eaLnBrk="1" hangingPunct="1"/>
            <a:r>
              <a:rPr lang="es-UY" sz="1600" b="1" smtClean="0">
                <a:latin typeface="Arial" charset="0"/>
                <a:cs typeface="Arial" charset="0"/>
              </a:rPr>
              <a:t>Amenazas</a:t>
            </a:r>
            <a:r>
              <a:rPr lang="es-UY" sz="1600" smtClean="0">
                <a:latin typeface="Arial" charset="0"/>
                <a:cs typeface="Arial" charset="0"/>
              </a:rPr>
              <a:t>: Pertenece al exterior de la empresa  puede ser el cambio de moneda, problemas climáticos lo contrario a las oportunidades</a:t>
            </a:r>
            <a:endParaRPr lang="es-ES" sz="1600" smtClean="0">
              <a:latin typeface="Arial" charset="0"/>
              <a:cs typeface="Arial" charset="0"/>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0" y="2000250"/>
            <a:ext cx="6858000" cy="7143750"/>
          </a:xfrm>
        </p:spPr>
        <p:txBody>
          <a:bodyPr>
            <a:normAutofit lnSpcReduction="10000"/>
          </a:bodyPr>
          <a:lstStyle/>
          <a:p>
            <a:pPr marL="274320" indent="-274320" eaLnBrk="1" fontAlgn="auto" hangingPunct="1">
              <a:spcAft>
                <a:spcPts val="0"/>
              </a:spcAft>
              <a:buClr>
                <a:schemeClr val="accent3"/>
              </a:buClr>
              <a:buFont typeface="Wingdings 2"/>
              <a:buChar char=""/>
              <a:defRPr/>
            </a:pPr>
            <a:r>
              <a:rPr lang="es-ES" sz="1600" b="1" dirty="0" smtClean="0">
                <a:latin typeface="Arial" pitchFamily="34" charset="0"/>
                <a:cs typeface="Arial" pitchFamily="34" charset="0"/>
              </a:rPr>
              <a:t>F.O.D.A. para nuestra empresa:</a:t>
            </a:r>
          </a:p>
          <a:p>
            <a:pPr marL="274320" indent="-274320" eaLnBrk="1" fontAlgn="auto" hangingPunct="1">
              <a:spcAft>
                <a:spcPts val="0"/>
              </a:spcAft>
              <a:buClr>
                <a:schemeClr val="accent3"/>
              </a:buClr>
              <a:buFont typeface="Wingdings 2"/>
              <a:buChar char=""/>
              <a:defRPr/>
            </a:pPr>
            <a:endParaRPr lang="es-ES" sz="1600" b="1" dirty="0" smtClean="0">
              <a:latin typeface="Arial" pitchFamily="34" charset="0"/>
              <a:cs typeface="Arial" pitchFamily="34" charset="0"/>
            </a:endParaRPr>
          </a:p>
          <a:p>
            <a:pPr marL="274320" indent="-274320" eaLnBrk="1" fontAlgn="auto" hangingPunct="1">
              <a:spcAft>
                <a:spcPts val="0"/>
              </a:spcAft>
              <a:buClr>
                <a:schemeClr val="accent3"/>
              </a:buClr>
              <a:buFont typeface="Wingdings 2"/>
              <a:buNone/>
              <a:defRPr/>
            </a:pPr>
            <a:r>
              <a:rPr lang="es-ES" sz="1600" b="1" dirty="0" smtClean="0">
                <a:latin typeface="Arial" pitchFamily="34" charset="0"/>
                <a:cs typeface="Arial" pitchFamily="34" charset="0"/>
              </a:rPr>
              <a:t>     Fortalezas: </a:t>
            </a:r>
          </a:p>
          <a:p>
            <a:pPr marL="274320" indent="-274320" eaLnBrk="1" fontAlgn="auto" hangingPunct="1">
              <a:spcAft>
                <a:spcPts val="0"/>
              </a:spcAft>
              <a:buClr>
                <a:schemeClr val="accent3"/>
              </a:buClr>
              <a:buFont typeface="Wingdings 2"/>
              <a:buNone/>
              <a:defRPr/>
            </a:pPr>
            <a:r>
              <a:rPr lang="es-UY" sz="1600" dirty="0" smtClean="0">
                <a:latin typeface="Arial" pitchFamily="34" charset="0"/>
                <a:cs typeface="Arial" pitchFamily="34" charset="0"/>
              </a:rPr>
              <a:t>    -Contamos con un personal capacitado, con experiencia en el rubro, buenos estudios y recomendaciones excelentes de antiguos trabajos.</a:t>
            </a:r>
            <a:endParaRPr lang="es-ES" sz="1600" dirty="0" smtClean="0">
              <a:latin typeface="Arial" pitchFamily="34" charset="0"/>
              <a:cs typeface="Arial" pitchFamily="34" charset="0"/>
            </a:endParaRPr>
          </a:p>
          <a:p>
            <a:pPr marL="274320" indent="-274320" eaLnBrk="1" fontAlgn="auto" hangingPunct="1">
              <a:spcAft>
                <a:spcPts val="0"/>
              </a:spcAft>
              <a:buClr>
                <a:schemeClr val="accent3"/>
              </a:buClr>
              <a:buFont typeface="Wingdings 2"/>
              <a:buNone/>
              <a:defRPr/>
            </a:pPr>
            <a:r>
              <a:rPr lang="es-UY" sz="1600" dirty="0" smtClean="0">
                <a:latin typeface="Arial" pitchFamily="34" charset="0"/>
                <a:cs typeface="Arial" pitchFamily="34" charset="0"/>
              </a:rPr>
              <a:t>  </a:t>
            </a:r>
            <a:endParaRPr lang="es-ES" sz="1600" dirty="0" smtClean="0">
              <a:latin typeface="Arial" pitchFamily="34" charset="0"/>
              <a:cs typeface="Arial" pitchFamily="34" charset="0"/>
            </a:endParaRPr>
          </a:p>
          <a:p>
            <a:pPr marL="274320" indent="-274320" eaLnBrk="1" fontAlgn="auto" hangingPunct="1">
              <a:spcAft>
                <a:spcPts val="0"/>
              </a:spcAft>
              <a:buClr>
                <a:schemeClr val="accent3"/>
              </a:buClr>
              <a:buFont typeface="Wingdings 2"/>
              <a:buNone/>
              <a:defRPr/>
            </a:pPr>
            <a:r>
              <a:rPr lang="es-UY" sz="1600" dirty="0" smtClean="0">
                <a:latin typeface="Arial" pitchFamily="34" charset="0"/>
                <a:cs typeface="Arial" pitchFamily="34" charset="0"/>
              </a:rPr>
              <a:t>    -Nos ubicamos en un lugar urbano, en una Avenida, lo que nos da seguridad de contar con nuestro personal a diario y que nuestro publico objetivo tenga facilidad para encontrarnos.</a:t>
            </a:r>
            <a:br>
              <a:rPr lang="es-UY" sz="1600" dirty="0" smtClean="0">
                <a:latin typeface="Arial" pitchFamily="34" charset="0"/>
                <a:cs typeface="Arial" pitchFamily="34" charset="0"/>
              </a:rPr>
            </a:br>
            <a:endParaRPr lang="es-ES" sz="1600" dirty="0" smtClean="0">
              <a:latin typeface="Arial" pitchFamily="34" charset="0"/>
              <a:cs typeface="Arial" pitchFamily="34" charset="0"/>
            </a:endParaRPr>
          </a:p>
          <a:p>
            <a:pPr marL="274320" indent="-274320" eaLnBrk="1" fontAlgn="auto" hangingPunct="1">
              <a:spcAft>
                <a:spcPts val="0"/>
              </a:spcAft>
              <a:buClr>
                <a:schemeClr val="accent3"/>
              </a:buClr>
              <a:buFont typeface="Wingdings 2"/>
              <a:buNone/>
              <a:defRPr/>
            </a:pPr>
            <a:r>
              <a:rPr lang="es-UY" sz="1600" dirty="0" smtClean="0">
                <a:latin typeface="Arial" pitchFamily="34" charset="0"/>
                <a:cs typeface="Arial" pitchFamily="34" charset="0"/>
              </a:rPr>
              <a:t>   </a:t>
            </a:r>
            <a:endParaRPr lang="es-ES" sz="1600" dirty="0" smtClean="0">
              <a:latin typeface="Arial" pitchFamily="34" charset="0"/>
              <a:cs typeface="Arial" pitchFamily="34" charset="0"/>
            </a:endParaRPr>
          </a:p>
          <a:p>
            <a:pPr marL="274320" indent="-274320" eaLnBrk="1" fontAlgn="auto" hangingPunct="1">
              <a:spcAft>
                <a:spcPts val="0"/>
              </a:spcAft>
              <a:buClr>
                <a:schemeClr val="accent3"/>
              </a:buClr>
              <a:buFont typeface="Wingdings 2"/>
              <a:buNone/>
              <a:defRPr/>
            </a:pPr>
            <a:r>
              <a:rPr lang="es-UY" sz="1600" dirty="0" smtClean="0">
                <a:latin typeface="Arial" pitchFamily="34" charset="0"/>
                <a:cs typeface="Arial" pitchFamily="34" charset="0"/>
              </a:rPr>
              <a:t>    -Contamos con las instalaciones necesarias para trabajar correctamente y brindar el mejor servicio.</a:t>
            </a:r>
            <a:endParaRPr lang="es-ES" sz="1600" dirty="0" smtClean="0">
              <a:latin typeface="Arial" pitchFamily="34" charset="0"/>
              <a:cs typeface="Arial" pitchFamily="34" charset="0"/>
            </a:endParaRPr>
          </a:p>
          <a:p>
            <a:pPr marL="274320" indent="-274320" eaLnBrk="1" fontAlgn="auto" hangingPunct="1">
              <a:spcAft>
                <a:spcPts val="0"/>
              </a:spcAft>
              <a:buClr>
                <a:schemeClr val="accent3"/>
              </a:buClr>
              <a:buFont typeface="Wingdings 2"/>
              <a:buNone/>
              <a:defRPr/>
            </a:pPr>
            <a:r>
              <a:rPr lang="es-UY" sz="1600" dirty="0" smtClean="0">
                <a:latin typeface="Arial" pitchFamily="34" charset="0"/>
                <a:cs typeface="Arial" pitchFamily="34" charset="0"/>
              </a:rPr>
              <a:t>   </a:t>
            </a:r>
            <a:endParaRPr lang="es-ES" sz="1600" dirty="0" smtClean="0">
              <a:latin typeface="Arial" pitchFamily="34" charset="0"/>
              <a:cs typeface="Arial" pitchFamily="34" charset="0"/>
            </a:endParaRPr>
          </a:p>
          <a:p>
            <a:pPr marL="274320" indent="-274320" eaLnBrk="1" fontAlgn="auto" hangingPunct="1">
              <a:spcAft>
                <a:spcPts val="0"/>
              </a:spcAft>
              <a:buClr>
                <a:schemeClr val="accent3"/>
              </a:buClr>
              <a:buFont typeface="Wingdings 2"/>
              <a:buNone/>
              <a:defRPr/>
            </a:pPr>
            <a:r>
              <a:rPr lang="es-UY" sz="1600" dirty="0" smtClean="0">
                <a:latin typeface="Arial" pitchFamily="34" charset="0"/>
                <a:cs typeface="Arial" pitchFamily="34" charset="0"/>
              </a:rPr>
              <a:t>    -Tenemos excelentes proveedores con prestigio en el mercado lo que nos permite la calidad en nuestros productos.</a:t>
            </a:r>
            <a:endParaRPr lang="es-ES" sz="1600" dirty="0" smtClean="0">
              <a:latin typeface="Arial" pitchFamily="34" charset="0"/>
              <a:cs typeface="Arial" pitchFamily="34" charset="0"/>
            </a:endParaRPr>
          </a:p>
          <a:p>
            <a:pPr marL="274320" indent="-274320" eaLnBrk="1" fontAlgn="auto" hangingPunct="1">
              <a:spcAft>
                <a:spcPts val="0"/>
              </a:spcAft>
              <a:buClr>
                <a:schemeClr val="accent3"/>
              </a:buClr>
              <a:buFont typeface="Wingdings 2"/>
              <a:buNone/>
              <a:defRPr/>
            </a:pPr>
            <a:r>
              <a:rPr lang="es-UY" sz="1600" dirty="0" smtClean="0">
                <a:latin typeface="Arial" pitchFamily="34" charset="0"/>
                <a:cs typeface="Arial" pitchFamily="34" charset="0"/>
              </a:rPr>
              <a:t>  </a:t>
            </a:r>
            <a:endParaRPr lang="es-ES" sz="1600" dirty="0" smtClean="0">
              <a:latin typeface="Arial" pitchFamily="34" charset="0"/>
              <a:cs typeface="Arial" pitchFamily="34" charset="0"/>
            </a:endParaRPr>
          </a:p>
          <a:p>
            <a:pPr marL="274320" indent="-274320" eaLnBrk="1" fontAlgn="auto" hangingPunct="1">
              <a:spcAft>
                <a:spcPts val="0"/>
              </a:spcAft>
              <a:buClr>
                <a:schemeClr val="accent3"/>
              </a:buClr>
              <a:buFont typeface="Wingdings 2"/>
              <a:buNone/>
              <a:defRPr/>
            </a:pPr>
            <a:r>
              <a:rPr lang="es-UY" sz="1600" dirty="0" smtClean="0">
                <a:latin typeface="Arial" pitchFamily="34" charset="0"/>
                <a:cs typeface="Arial" pitchFamily="34" charset="0"/>
              </a:rPr>
              <a:t>   -Nuestra maquinara está adaptada al tipo de servicio que brindamos, desde la locomoción hasta los utensilios, estuvo todo pensado para poder elaborar nuestros productos de la forma que el cliente lo espera.</a:t>
            </a:r>
            <a:endParaRPr lang="es-ES" sz="1600" dirty="0" smtClean="0">
              <a:latin typeface="Arial" pitchFamily="34" charset="0"/>
              <a:cs typeface="Arial" pitchFamily="34" charset="0"/>
            </a:endParaRPr>
          </a:p>
          <a:p>
            <a:pPr marL="274320" indent="-274320" eaLnBrk="1" fontAlgn="auto" hangingPunct="1">
              <a:spcAft>
                <a:spcPts val="0"/>
              </a:spcAft>
              <a:buClr>
                <a:schemeClr val="accent3"/>
              </a:buClr>
              <a:buFont typeface="Wingdings 2"/>
              <a:buNone/>
              <a:defRPr/>
            </a:pPr>
            <a:r>
              <a:rPr lang="es-UY" sz="1600" dirty="0" smtClean="0">
                <a:latin typeface="Arial" pitchFamily="34" charset="0"/>
                <a:cs typeface="Arial" pitchFamily="34" charset="0"/>
              </a:rPr>
              <a:t>  </a:t>
            </a:r>
            <a:endParaRPr lang="es-ES" sz="1600" dirty="0" smtClean="0">
              <a:latin typeface="Arial" pitchFamily="34" charset="0"/>
              <a:cs typeface="Arial" pitchFamily="34" charset="0"/>
            </a:endParaRPr>
          </a:p>
          <a:p>
            <a:pPr marL="274320" indent="-274320" eaLnBrk="1" fontAlgn="auto" hangingPunct="1">
              <a:spcAft>
                <a:spcPts val="0"/>
              </a:spcAft>
              <a:buClr>
                <a:schemeClr val="accent3"/>
              </a:buClr>
              <a:buFont typeface="Wingdings 2"/>
              <a:buNone/>
              <a:defRPr/>
            </a:pPr>
            <a:r>
              <a:rPr lang="es-UY" sz="1600" dirty="0" smtClean="0">
                <a:latin typeface="Arial" pitchFamily="34" charset="0"/>
                <a:cs typeface="Arial" pitchFamily="34" charset="0"/>
              </a:rPr>
              <a:t>    -Contamos con la tecnología adecuada para trabajar.</a:t>
            </a:r>
            <a:endParaRPr lang="es-ES" sz="1600" dirty="0" smtClean="0">
              <a:latin typeface="Arial" pitchFamily="34" charset="0"/>
              <a:cs typeface="Arial" pitchFamily="34" charset="0"/>
            </a:endParaRPr>
          </a:p>
          <a:p>
            <a:pPr marL="274320" indent="-274320" eaLnBrk="1" fontAlgn="auto" hangingPunct="1">
              <a:spcAft>
                <a:spcPts val="0"/>
              </a:spcAft>
              <a:buClr>
                <a:schemeClr val="accent3"/>
              </a:buClr>
              <a:buFont typeface="Wingdings 2"/>
              <a:buNone/>
              <a:defRPr/>
            </a:pPr>
            <a:endParaRPr lang="es-ES" sz="1600" b="1" dirty="0" smtClean="0">
              <a:latin typeface="Arial" pitchFamily="34" charset="0"/>
              <a:cs typeface="Arial" pitchFamily="34" charset="0"/>
            </a:endParaRPr>
          </a:p>
          <a:p>
            <a:pPr marL="274320" indent="-274320" eaLnBrk="1" fontAlgn="auto" hangingPunct="1">
              <a:spcAft>
                <a:spcPts val="0"/>
              </a:spcAft>
              <a:buClr>
                <a:schemeClr val="accent3"/>
              </a:buClr>
              <a:buFont typeface="Wingdings 2"/>
              <a:buNone/>
              <a:defRPr/>
            </a:pPr>
            <a:r>
              <a:rPr lang="es-ES" sz="1600" dirty="0" smtClean="0">
                <a:latin typeface="Arial" pitchFamily="34" charset="0"/>
                <a:cs typeface="Arial" pitchFamily="34" charset="0"/>
              </a:rPr>
              <a:t>    -Capacidad de expandir el local</a:t>
            </a:r>
          </a:p>
          <a:p>
            <a:pPr marL="274320" indent="-274320" eaLnBrk="1" fontAlgn="auto" hangingPunct="1">
              <a:spcAft>
                <a:spcPts val="0"/>
              </a:spcAft>
              <a:buClr>
                <a:schemeClr val="accent3"/>
              </a:buClr>
              <a:buFont typeface="Wingdings 2"/>
              <a:buNone/>
              <a:defRPr/>
            </a:pPr>
            <a:r>
              <a:rPr lang="es-ES" sz="1600" dirty="0" smtClean="0">
                <a:latin typeface="Arial" pitchFamily="34" charset="0"/>
                <a:cs typeface="Arial" pitchFamily="34" charset="0"/>
              </a:rPr>
              <a:t>    </a:t>
            </a:r>
          </a:p>
          <a:p>
            <a:pPr marL="274320" indent="-274320" eaLnBrk="1" fontAlgn="auto" hangingPunct="1">
              <a:spcAft>
                <a:spcPts val="0"/>
              </a:spcAft>
              <a:buClr>
                <a:schemeClr val="accent3"/>
              </a:buClr>
              <a:buFont typeface="Wingdings 2"/>
              <a:buNone/>
              <a:defRPr/>
            </a:pPr>
            <a:r>
              <a:rPr lang="es-ES" sz="1600" dirty="0" smtClean="0">
                <a:latin typeface="Arial" pitchFamily="34" charset="0"/>
                <a:cs typeface="Arial" pitchFamily="34" charset="0"/>
              </a:rPr>
              <a:t>    -Posibilidad de que el cliente vea el proceso de elaboración de la comida</a:t>
            </a:r>
          </a:p>
          <a:p>
            <a:pPr marL="274320" indent="-274320" eaLnBrk="1" fontAlgn="auto" hangingPunct="1">
              <a:spcAft>
                <a:spcPts val="0"/>
              </a:spcAft>
              <a:buClr>
                <a:schemeClr val="accent3"/>
              </a:buClr>
              <a:buFont typeface="Wingdings 2"/>
              <a:buChar char=""/>
              <a:defRPr/>
            </a:pPr>
            <a:endParaRPr lang="es-ES" dirty="0">
              <a:latin typeface="Arial" pitchFamily="34" charset="0"/>
              <a:cs typeface="Arial" pitchFamily="34" charset="0"/>
            </a:endParaRPr>
          </a:p>
        </p:txBody>
      </p:sp>
      <p:sp>
        <p:nvSpPr>
          <p:cNvPr id="4" name="3 Rectángulo"/>
          <p:cNvSpPr/>
          <p:nvPr/>
        </p:nvSpPr>
        <p:spPr>
          <a:xfrm>
            <a:off x="714375" y="928688"/>
            <a:ext cx="4557713" cy="830262"/>
          </a:xfrm>
          <a:prstGeom prst="rect">
            <a:avLst/>
          </a:prstGeom>
        </p:spPr>
        <p:txBody>
          <a:bodyPr wrap="none">
            <a:spAutoFit/>
          </a:bodyPr>
          <a:lstStyle/>
          <a:p>
            <a:pPr fontAlgn="auto">
              <a:spcBef>
                <a:spcPts val="0"/>
              </a:spcBef>
              <a:spcAft>
                <a:spcPts val="0"/>
              </a:spcAft>
              <a:defRPr/>
            </a:pPr>
            <a:r>
              <a:rPr lang="es-ES" sz="4800" dirty="0">
                <a:solidFill>
                  <a:schemeClr val="bg2">
                    <a:lumMod val="25000"/>
                  </a:schemeClr>
                </a:solidFill>
                <a:latin typeface="Aharoni" pitchFamily="2" charset="-79"/>
                <a:cs typeface="Aharoni" pitchFamily="2" charset="-79"/>
              </a:rPr>
              <a:t>Análisis F.O.D.A</a:t>
            </a:r>
            <a:endParaRPr lang="es-ES" sz="4800" dirty="0">
              <a:solidFill>
                <a:schemeClr val="bg2">
                  <a:lumMod val="25000"/>
                </a:schemeClr>
              </a:solidFill>
              <a:latin typeface="+mn-lt"/>
              <a:cs typeface="+mn-cs"/>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2 Marcador de contenido"/>
          <p:cNvSpPr>
            <a:spLocks noGrp="1"/>
          </p:cNvSpPr>
          <p:nvPr>
            <p:ph idx="1"/>
          </p:nvPr>
        </p:nvSpPr>
        <p:spPr>
          <a:xfrm>
            <a:off x="0" y="1285875"/>
            <a:ext cx="6858000" cy="7858125"/>
          </a:xfrm>
        </p:spPr>
        <p:txBody>
          <a:bodyPr/>
          <a:lstStyle/>
          <a:p>
            <a:pPr eaLnBrk="1" hangingPunct="1">
              <a:buFont typeface="Wingdings 2" pitchFamily="18" charset="2"/>
              <a:buNone/>
            </a:pPr>
            <a:r>
              <a:rPr lang="es-ES" sz="1600" b="1" smtClean="0">
                <a:latin typeface="Arial" charset="0"/>
                <a:cs typeface="Arial" charset="0"/>
              </a:rPr>
              <a:t>Oportunidades</a:t>
            </a:r>
          </a:p>
          <a:p>
            <a:pPr eaLnBrk="1" hangingPunct="1">
              <a:buFont typeface="Wingdings 2" pitchFamily="18" charset="2"/>
              <a:buNone/>
            </a:pPr>
            <a:r>
              <a:rPr lang="es-ES" sz="1600" smtClean="0">
                <a:latin typeface="Arial" charset="0"/>
                <a:cs typeface="Arial" charset="0"/>
              </a:rPr>
              <a:t>   - No existe nada igual en el rubro</a:t>
            </a:r>
          </a:p>
          <a:p>
            <a:pPr eaLnBrk="1" hangingPunct="1">
              <a:buFont typeface="Wingdings 2" pitchFamily="18" charset="2"/>
              <a:buNone/>
            </a:pPr>
            <a:r>
              <a:rPr lang="es-ES" sz="1600" smtClean="0">
                <a:latin typeface="Arial" charset="0"/>
                <a:cs typeface="Arial" charset="0"/>
              </a:rPr>
              <a:t>  </a:t>
            </a:r>
          </a:p>
          <a:p>
            <a:pPr eaLnBrk="1" hangingPunct="1">
              <a:buFont typeface="Wingdings 2" pitchFamily="18" charset="2"/>
              <a:buNone/>
            </a:pPr>
            <a:r>
              <a:rPr lang="es-ES" sz="1600" smtClean="0">
                <a:latin typeface="Arial" charset="0"/>
                <a:cs typeface="Arial" charset="0"/>
              </a:rPr>
              <a:t>   -Oportunidad de negocio con otras empresas</a:t>
            </a:r>
          </a:p>
          <a:p>
            <a:pPr eaLnBrk="1" hangingPunct="1">
              <a:buFont typeface="Wingdings 2" pitchFamily="18" charset="2"/>
              <a:buNone/>
            </a:pPr>
            <a:endParaRPr lang="es-ES" sz="1600" smtClean="0">
              <a:latin typeface="Arial" charset="0"/>
              <a:cs typeface="Arial" charset="0"/>
            </a:endParaRPr>
          </a:p>
          <a:p>
            <a:pPr eaLnBrk="1" hangingPunct="1">
              <a:buFont typeface="Wingdings 2" pitchFamily="18" charset="2"/>
              <a:buNone/>
            </a:pPr>
            <a:r>
              <a:rPr lang="es-ES" sz="1600" b="1" smtClean="0">
                <a:latin typeface="Arial" charset="0"/>
                <a:cs typeface="Arial" charset="0"/>
              </a:rPr>
              <a:t>Debilidades:</a:t>
            </a:r>
          </a:p>
          <a:p>
            <a:pPr eaLnBrk="1" hangingPunct="1">
              <a:buFont typeface="Wingdings 2" pitchFamily="18" charset="2"/>
              <a:buNone/>
            </a:pPr>
            <a:r>
              <a:rPr lang="es-ES" sz="1600" smtClean="0">
                <a:latin typeface="Arial" charset="0"/>
                <a:cs typeface="Arial" charset="0"/>
              </a:rPr>
              <a:t>-No tenemos adaptado el local para consumir en él</a:t>
            </a:r>
          </a:p>
          <a:p>
            <a:pPr eaLnBrk="1" hangingPunct="1">
              <a:buFont typeface="Wingdings 2" pitchFamily="18" charset="2"/>
              <a:buNone/>
            </a:pPr>
            <a:endParaRPr lang="es-ES" sz="1600" smtClean="0">
              <a:latin typeface="Arial" charset="0"/>
              <a:cs typeface="Arial" charset="0"/>
            </a:endParaRPr>
          </a:p>
          <a:p>
            <a:pPr eaLnBrk="1" hangingPunct="1">
              <a:buFont typeface="Wingdings 2" pitchFamily="18" charset="2"/>
              <a:buNone/>
            </a:pPr>
            <a:r>
              <a:rPr lang="es-ES" sz="1600" smtClean="0">
                <a:latin typeface="Arial" charset="0"/>
                <a:cs typeface="Arial" charset="0"/>
              </a:rPr>
              <a:t>-Somos nuevos en el mercado y en este rubro, lo cual nos va a tomar un tiempo para adaptarnos al mismo</a:t>
            </a:r>
          </a:p>
          <a:p>
            <a:pPr eaLnBrk="1" hangingPunct="1">
              <a:buFont typeface="Wingdings 2" pitchFamily="18" charset="2"/>
              <a:buNone/>
            </a:pPr>
            <a:endParaRPr lang="es-ES" sz="1600" smtClean="0">
              <a:latin typeface="Arial" charset="0"/>
              <a:cs typeface="Arial" charset="0"/>
            </a:endParaRPr>
          </a:p>
          <a:p>
            <a:pPr eaLnBrk="1" hangingPunct="1">
              <a:buFont typeface="Wingdings 2" pitchFamily="18" charset="2"/>
              <a:buNone/>
            </a:pPr>
            <a:r>
              <a:rPr lang="es-ES" sz="1600" smtClean="0">
                <a:latin typeface="Arial" charset="0"/>
                <a:cs typeface="Arial" charset="0"/>
              </a:rPr>
              <a:t>-Nos enfrentamos a una competencia ya instalada</a:t>
            </a:r>
          </a:p>
          <a:p>
            <a:pPr eaLnBrk="1" hangingPunct="1">
              <a:buFont typeface="Wingdings 2" pitchFamily="18" charset="2"/>
              <a:buNone/>
            </a:pPr>
            <a:endParaRPr lang="es-ES" sz="1600" b="1" smtClean="0">
              <a:latin typeface="Arial" charset="0"/>
              <a:cs typeface="Arial" charset="0"/>
            </a:endParaRPr>
          </a:p>
          <a:p>
            <a:pPr eaLnBrk="1" hangingPunct="1">
              <a:buFont typeface="Wingdings 2" pitchFamily="18" charset="2"/>
              <a:buNone/>
            </a:pPr>
            <a:r>
              <a:rPr lang="es-ES" sz="1600" b="1" smtClean="0">
                <a:latin typeface="Arial" charset="0"/>
                <a:cs typeface="Arial" charset="0"/>
              </a:rPr>
              <a:t>Amenazas:</a:t>
            </a:r>
          </a:p>
          <a:p>
            <a:pPr eaLnBrk="1" hangingPunct="1">
              <a:buFont typeface="Wingdings 2" pitchFamily="18" charset="2"/>
              <a:buNone/>
            </a:pPr>
            <a:r>
              <a:rPr lang="es-ES" sz="1600" smtClean="0">
                <a:latin typeface="Arial" charset="0"/>
                <a:cs typeface="Arial" charset="0"/>
              </a:rPr>
              <a:t>-Competencia de otros negocios que si bien no están en el rubro también elaboran pastas, por ejemplo Don Pedro y La Especialista</a:t>
            </a:r>
          </a:p>
          <a:p>
            <a:pPr eaLnBrk="1" hangingPunct="1">
              <a:buFont typeface="Wingdings 2" pitchFamily="18" charset="2"/>
              <a:buNone/>
            </a:pPr>
            <a:endParaRPr lang="es-ES" smtClean="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fontScale="90000"/>
          </a:bodyPr>
          <a:lstStyle/>
          <a:p>
            <a:pPr eaLnBrk="1" fontAlgn="auto" hangingPunct="1">
              <a:spcAft>
                <a:spcPts val="0"/>
              </a:spcAft>
              <a:defRPr/>
            </a:pPr>
            <a:r>
              <a:rPr lang="es-ES" dirty="0" smtClean="0">
                <a:latin typeface="Aharoni" pitchFamily="2" charset="-79"/>
                <a:cs typeface="Aharoni" pitchFamily="2" charset="-79"/>
              </a:rPr>
              <a:t>Descripci</a:t>
            </a:r>
            <a:r>
              <a:rPr lang="es-ES" sz="4000" dirty="0" smtClean="0">
                <a:latin typeface="Arial Black" pitchFamily="34" charset="0"/>
                <a:cs typeface="Aharoni" pitchFamily="2" charset="-79"/>
              </a:rPr>
              <a:t>ó</a:t>
            </a:r>
            <a:r>
              <a:rPr lang="es-ES" dirty="0" smtClean="0">
                <a:latin typeface="Aharoni" pitchFamily="2" charset="-79"/>
                <a:cs typeface="Aharoni" pitchFamily="2" charset="-79"/>
              </a:rPr>
              <a:t>n de la empresa</a:t>
            </a:r>
            <a:endParaRPr lang="es-ES" dirty="0">
              <a:latin typeface="Aharoni" pitchFamily="2" charset="-79"/>
              <a:cs typeface="Aharoni" pitchFamily="2" charset="-79"/>
            </a:endParaRPr>
          </a:p>
        </p:txBody>
      </p:sp>
      <p:sp>
        <p:nvSpPr>
          <p:cNvPr id="18434" name="2 Marcador de contenido"/>
          <p:cNvSpPr>
            <a:spLocks noGrp="1"/>
          </p:cNvSpPr>
          <p:nvPr>
            <p:ph idx="1"/>
          </p:nvPr>
        </p:nvSpPr>
        <p:spPr/>
        <p:txBody>
          <a:bodyPr/>
          <a:lstStyle/>
          <a:p>
            <a:pPr algn="just" eaLnBrk="1" hangingPunct="1">
              <a:lnSpc>
                <a:spcPct val="150000"/>
              </a:lnSpc>
              <a:buFont typeface="Wingdings 2" pitchFamily="18" charset="2"/>
              <a:buNone/>
            </a:pPr>
            <a:r>
              <a:rPr lang="es-UY" sz="2200" smtClean="0">
                <a:latin typeface="Arial" charset="0"/>
                <a:cs typeface="Arial" charset="0"/>
              </a:rPr>
              <a:t>   </a:t>
            </a:r>
            <a:r>
              <a:rPr lang="es-UY" sz="2000" smtClean="0">
                <a:latin typeface="Arial" charset="0"/>
                <a:cs typeface="Arial" charset="0"/>
              </a:rPr>
              <a:t>	La idea de la empresa es innovar con la practicidad del nuevo negocio. </a:t>
            </a:r>
          </a:p>
          <a:p>
            <a:pPr algn="just" eaLnBrk="1" hangingPunct="1">
              <a:lnSpc>
                <a:spcPct val="150000"/>
              </a:lnSpc>
              <a:buFont typeface="Wingdings 2" pitchFamily="18" charset="2"/>
              <a:buNone/>
            </a:pPr>
            <a:r>
              <a:rPr lang="es-UY" sz="2000" smtClean="0">
                <a:latin typeface="Arial" charset="0"/>
                <a:cs typeface="Arial" charset="0"/>
              </a:rPr>
              <a:t>	El nombre elegido será “Pastas Juveniles”, pretendiendo que los consumidores se sientan  identificados con el mismo. </a:t>
            </a:r>
          </a:p>
          <a:p>
            <a:pPr algn="just" eaLnBrk="1" hangingPunct="1">
              <a:lnSpc>
                <a:spcPct val="150000"/>
              </a:lnSpc>
              <a:buFont typeface="Wingdings 2" pitchFamily="18" charset="2"/>
              <a:buNone/>
            </a:pPr>
            <a:r>
              <a:rPr lang="es-UY" sz="2000" smtClean="0">
                <a:latin typeface="Arial" charset="0"/>
                <a:cs typeface="Arial" charset="0"/>
              </a:rPr>
              <a:t>	Los socios decidimos este tipo de negocio porque pensamos que puede atraer fuertemente al público por ser fresco e innovador, permite que el comensal pueda consumir la comida que no puede cocinarse por distintos motivos, sin siquiera tener que salir de su casa. </a:t>
            </a:r>
          </a:p>
          <a:p>
            <a:pPr algn="just" eaLnBrk="1" hangingPunct="1">
              <a:lnSpc>
                <a:spcPct val="150000"/>
              </a:lnSpc>
              <a:buFont typeface="Wingdings 2" pitchFamily="18" charset="2"/>
              <a:buNone/>
            </a:pPr>
            <a:r>
              <a:rPr lang="es-UY" sz="2000" smtClean="0"/>
              <a:t> </a:t>
            </a:r>
            <a:endParaRPr lang="es-ES" sz="2000" smtClean="0"/>
          </a:p>
          <a:p>
            <a:pPr eaLnBrk="1" hangingPunct="1"/>
            <a:endParaRPr lang="es-ES" smtClean="0"/>
          </a:p>
        </p:txBody>
      </p:sp>
      <p:sp>
        <p:nvSpPr>
          <p:cNvPr id="18435" name="3 CuadroTexto"/>
          <p:cNvSpPr txBox="1">
            <a:spLocks noChangeArrowheads="1"/>
          </p:cNvSpPr>
          <p:nvPr/>
        </p:nvSpPr>
        <p:spPr bwMode="auto">
          <a:xfrm>
            <a:off x="6572250" y="8774113"/>
            <a:ext cx="285750" cy="369887"/>
          </a:xfrm>
          <a:prstGeom prst="rect">
            <a:avLst/>
          </a:prstGeom>
          <a:noFill/>
          <a:ln w="9525">
            <a:noFill/>
            <a:miter lim="800000"/>
            <a:headEnd/>
            <a:tailEnd/>
          </a:ln>
        </p:spPr>
        <p:txBody>
          <a:bodyPr>
            <a:spAutoFit/>
          </a:bodyPr>
          <a:lstStyle/>
          <a:p>
            <a:r>
              <a:rPr lang="es-ES">
                <a:latin typeface="Constantia" pitchFamily="18" charset="0"/>
              </a:rPr>
              <a:t>2</a:t>
            </a: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3 Rectángulo"/>
          <p:cNvSpPr>
            <a:spLocks noChangeArrowheads="1"/>
          </p:cNvSpPr>
          <p:nvPr/>
        </p:nvSpPr>
        <p:spPr bwMode="auto">
          <a:xfrm>
            <a:off x="714375" y="928688"/>
            <a:ext cx="2524125" cy="823912"/>
          </a:xfrm>
          <a:prstGeom prst="rect">
            <a:avLst/>
          </a:prstGeom>
          <a:noFill/>
          <a:ln w="9525">
            <a:noFill/>
            <a:miter lim="800000"/>
            <a:headEnd/>
            <a:tailEnd/>
          </a:ln>
        </p:spPr>
        <p:txBody>
          <a:bodyPr wrap="none">
            <a:spAutoFit/>
          </a:bodyPr>
          <a:lstStyle/>
          <a:p>
            <a:r>
              <a:rPr lang="es-ES" sz="4800">
                <a:solidFill>
                  <a:srgbClr val="115964"/>
                </a:solidFill>
                <a:latin typeface="Aharoni" pitchFamily="2" charset="-79"/>
                <a:cs typeface="Aharoni" pitchFamily="2" charset="-79"/>
              </a:rPr>
              <a:t>COSTOS</a:t>
            </a:r>
            <a:endParaRPr lang="es-ES" sz="4800">
              <a:solidFill>
                <a:srgbClr val="115964"/>
              </a:solidFill>
              <a:latin typeface="Constantia" pitchFamily="18" charset="0"/>
            </a:endParaRPr>
          </a:p>
        </p:txBody>
      </p:sp>
      <p:sp>
        <p:nvSpPr>
          <p:cNvPr id="55298" name="2 Marcador de contenido"/>
          <p:cNvSpPr>
            <a:spLocks/>
          </p:cNvSpPr>
          <p:nvPr/>
        </p:nvSpPr>
        <p:spPr bwMode="auto">
          <a:xfrm>
            <a:off x="0" y="1676400"/>
            <a:ext cx="6858000" cy="7143750"/>
          </a:xfrm>
          <a:prstGeom prst="rect">
            <a:avLst/>
          </a:prstGeom>
          <a:noFill/>
          <a:ln w="9525">
            <a:noFill/>
            <a:miter lim="800000"/>
            <a:headEnd/>
            <a:tailEnd/>
          </a:ln>
        </p:spPr>
        <p:txBody>
          <a:bodyPr/>
          <a:lstStyle/>
          <a:p>
            <a:pPr marL="273050" indent="-273050">
              <a:spcBef>
                <a:spcPct val="20000"/>
              </a:spcBef>
              <a:buClr>
                <a:srgbClr val="0BD0D9"/>
              </a:buClr>
              <a:buSzPct val="95000"/>
              <a:buFont typeface="Wingdings 2" pitchFamily="18" charset="2"/>
              <a:buChar char=""/>
            </a:pPr>
            <a:endParaRPr lang="es-ES" sz="1600"/>
          </a:p>
          <a:p>
            <a:pPr marL="273050" indent="-273050">
              <a:spcBef>
                <a:spcPct val="20000"/>
              </a:spcBef>
              <a:buClr>
                <a:srgbClr val="0BD0D9"/>
              </a:buClr>
              <a:buSzPct val="95000"/>
              <a:buFont typeface="Wingdings 2" pitchFamily="18" charset="2"/>
              <a:buChar char=""/>
            </a:pPr>
            <a:r>
              <a:rPr lang="es-ES" sz="1600"/>
              <a:t>Costo fijos son los que se tienen que pagar sin importar si la empresa produce mayor o menor cantidad de productos, como ejemplo están los arrendamientos, que aunque la empresa este activa o no hay que pagarlos, así produzca 100 o 500 unidades siempre deberá pagar el mismo valor por concepto de arrendamiento.</a:t>
            </a:r>
          </a:p>
          <a:p>
            <a:pPr marL="273050" indent="-273050">
              <a:spcBef>
                <a:spcPct val="20000"/>
              </a:spcBef>
              <a:buClr>
                <a:srgbClr val="0BD0D9"/>
              </a:buClr>
              <a:buSzPct val="95000"/>
              <a:buFont typeface="Wingdings 2" pitchFamily="18" charset="2"/>
              <a:buChar char=""/>
            </a:pPr>
            <a:endParaRPr lang="es-ES" sz="1600"/>
          </a:p>
          <a:p>
            <a:pPr marL="273050" indent="-273050">
              <a:spcBef>
                <a:spcPct val="20000"/>
              </a:spcBef>
              <a:buClr>
                <a:srgbClr val="0BD0D9"/>
              </a:buClr>
              <a:buSzPct val="95000"/>
              <a:buFont typeface="Wingdings 2" pitchFamily="18" charset="2"/>
              <a:buChar char=""/>
            </a:pPr>
            <a:endParaRPr lang="es-ES" sz="1600"/>
          </a:p>
          <a:p>
            <a:pPr marL="273050" indent="-273050">
              <a:spcBef>
                <a:spcPct val="20000"/>
              </a:spcBef>
              <a:buClr>
                <a:srgbClr val="0BD0D9"/>
              </a:buClr>
              <a:buSzPct val="95000"/>
              <a:buFont typeface="Wingdings 2" pitchFamily="18" charset="2"/>
              <a:buChar char=""/>
            </a:pPr>
            <a:r>
              <a:rPr lang="es-ES" sz="1600"/>
              <a:t>Los costos variables son los que se cancelan de acuerdo al volumen de producción, tal como la mano de obra,(si la producción es baja, se contratan pocos empleados, si aumentan pues se contrataran más y si disminuye, se despedirán), también tenemos la matera prima, que se comprará de acuerdo a la cantidad que se esté produciendo.</a:t>
            </a:r>
          </a:p>
          <a:p>
            <a:pPr marL="273050" indent="-273050">
              <a:spcBef>
                <a:spcPct val="20000"/>
              </a:spcBef>
              <a:buClr>
                <a:srgbClr val="0BD0D9"/>
              </a:buClr>
              <a:buSzPct val="95000"/>
              <a:buFont typeface="Wingdings 2" pitchFamily="18" charset="2"/>
              <a:buChar char=""/>
            </a:pPr>
            <a:endParaRPr lang="es-ES" sz="1600"/>
          </a:p>
          <a:p>
            <a:pPr marL="273050" indent="-273050">
              <a:spcBef>
                <a:spcPct val="20000"/>
              </a:spcBef>
              <a:buClr>
                <a:srgbClr val="0BD0D9"/>
              </a:buClr>
              <a:buSzPct val="95000"/>
              <a:buFont typeface="Wingdings 2" pitchFamily="18" charset="2"/>
              <a:buChar char=""/>
            </a:pPr>
            <a:endParaRPr lang="es-ES" sz="1600"/>
          </a:p>
          <a:p>
            <a:pPr marL="273050" indent="-273050">
              <a:spcBef>
                <a:spcPct val="20000"/>
              </a:spcBef>
              <a:buClr>
                <a:srgbClr val="0BD0D9"/>
              </a:buClr>
              <a:buSzPct val="95000"/>
              <a:buFont typeface="Wingdings 2" pitchFamily="18" charset="2"/>
              <a:buChar char=""/>
            </a:pPr>
            <a:r>
              <a:rPr lang="es-ES" sz="1600"/>
              <a:t>En una empresa es recomendable controlar y disminuir los costos fijos, ya que estos afectan económicamente la empresa, si esta está en una etapa de recesión, tales costos fijos causaran perdida, de tal forma que entre menos costos fijos tenga una empresa, mejor será la razón gastos-ingresos que se tenga. El manejo de costos variables hace que la empresa sea mucha más adaptable a las circunstancias cambiantes del mercado, de la oferta.</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2"/>
          <p:cNvSpPr>
            <a:spLocks noGrp="1"/>
          </p:cNvSpPr>
          <p:nvPr>
            <p:ph type="title"/>
          </p:nvPr>
        </p:nvSpPr>
        <p:spPr/>
        <p:txBody>
          <a:bodyPr/>
          <a:lstStyle/>
          <a:p>
            <a:pPr eaLnBrk="1" hangingPunct="1"/>
            <a:r>
              <a:rPr lang="es-ES" smtClean="0"/>
              <a:t>EJEMPLO DE COSTOS</a:t>
            </a:r>
          </a:p>
        </p:txBody>
      </p:sp>
      <p:sp>
        <p:nvSpPr>
          <p:cNvPr id="56322" name="Rectangle 3"/>
          <p:cNvSpPr>
            <a:spLocks noGrp="1"/>
          </p:cNvSpPr>
          <p:nvPr>
            <p:ph type="body" sz="half" idx="1"/>
          </p:nvPr>
        </p:nvSpPr>
        <p:spPr>
          <a:xfrm>
            <a:off x="333375" y="2484438"/>
            <a:ext cx="6191250" cy="142875"/>
          </a:xfrm>
        </p:spPr>
        <p:txBody>
          <a:bodyPr/>
          <a:lstStyle/>
          <a:p>
            <a:pPr eaLnBrk="1" hangingPunct="1"/>
            <a:r>
              <a:rPr lang="es-ES" sz="1800" smtClean="0">
                <a:latin typeface="Arial" charset="0"/>
              </a:rPr>
              <a:t>Ravioles rellenos de espinaca c/salsa 4 quesos</a:t>
            </a:r>
            <a:br>
              <a:rPr lang="es-ES" sz="1800" smtClean="0">
                <a:latin typeface="Arial" charset="0"/>
              </a:rPr>
            </a:br>
            <a:endParaRPr lang="es-ES" sz="1800" smtClean="0">
              <a:latin typeface="Arial" charset="0"/>
            </a:endParaRPr>
          </a:p>
        </p:txBody>
      </p:sp>
      <p:graphicFrame>
        <p:nvGraphicFramePr>
          <p:cNvPr id="64990" name="Group 478"/>
          <p:cNvGraphicFramePr>
            <a:graphicFrameLocks noGrp="1"/>
          </p:cNvGraphicFramePr>
          <p:nvPr>
            <p:ph sz="quarter" idx="2"/>
          </p:nvPr>
        </p:nvGraphicFramePr>
        <p:xfrm>
          <a:off x="333375" y="2916238"/>
          <a:ext cx="3009900" cy="4389437"/>
        </p:xfrm>
        <a:graphic>
          <a:graphicData uri="http://schemas.openxmlformats.org/drawingml/2006/table">
            <a:tbl>
              <a:tblPr/>
              <a:tblGrid>
                <a:gridCol w="2116138"/>
                <a:gridCol w="209550"/>
                <a:gridCol w="684212"/>
              </a:tblGrid>
              <a:tr h="127000">
                <a:tc gridSpan="2">
                  <a:txBody>
                    <a:bodyPr/>
                    <a:lstStyle/>
                    <a:p>
                      <a:pPr marL="273050" marR="0" lvl="0" indent="-273050" algn="l" defTabSz="914400" rtl="0" eaLnBrk="1" fontAlgn="b" latinLnBrk="0" hangingPunct="1">
                        <a:lnSpc>
                          <a:spcPct val="100000"/>
                        </a:lnSpc>
                        <a:spcBef>
                          <a:spcPct val="0"/>
                        </a:spcBef>
                        <a:spcAft>
                          <a:spcPct val="0"/>
                        </a:spcAft>
                        <a:buClrTx/>
                        <a:buSzTx/>
                        <a:buFontTx/>
                        <a:buNone/>
                        <a:tabLst/>
                      </a:pPr>
                      <a:r>
                        <a:rPr kumimoji="0" lang="es-ES" sz="1200" b="0" i="0" u="none" strike="noStrike" cap="none" normalizeH="0" baseline="0" smtClean="0">
                          <a:ln>
                            <a:noFill/>
                          </a:ln>
                          <a:solidFill>
                            <a:srgbClr val="000000"/>
                          </a:solidFill>
                          <a:effectLst/>
                          <a:latin typeface="Calibri" pitchFamily="34" charset="0"/>
                          <a:cs typeface="Arial" charset="0"/>
                        </a:rPr>
                        <a:t>Costo para 6 porciones</a:t>
                      </a:r>
                      <a:endParaRPr kumimoji="0" lang="es-ES" sz="1200" b="0" i="0" u="none" strike="noStrike" cap="none" normalizeH="0" baseline="0" smtClean="0">
                        <a:ln>
                          <a:noFill/>
                        </a:ln>
                        <a:solidFill>
                          <a:schemeClr val="tx1"/>
                        </a:solidFill>
                        <a:effectLst/>
                        <a:latin typeface="Constantia" pitchFamily="18" charset="0"/>
                        <a:cs typeface="Arial"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FFFF"/>
                    </a:solidFill>
                  </a:tcPr>
                </a:tc>
                <a:tc hMerge="1">
                  <a:txBody>
                    <a:bodyPr/>
                    <a:lstStyle/>
                    <a:p>
                      <a:endParaRPr lang="es-ES"/>
                    </a:p>
                  </a:txBody>
                  <a:tcPr/>
                </a:tc>
                <a:tc>
                  <a:txBody>
                    <a:bodyPr/>
                    <a:lstStyle/>
                    <a:p>
                      <a:pPr marL="273050" marR="0" lvl="0" indent="-273050" algn="ctr" defTabSz="914400" rtl="0" eaLnBrk="1" fontAlgn="b" latinLnBrk="0" hangingPunct="1">
                        <a:lnSpc>
                          <a:spcPct val="100000"/>
                        </a:lnSpc>
                        <a:spcBef>
                          <a:spcPct val="0"/>
                        </a:spcBef>
                        <a:spcAft>
                          <a:spcPct val="0"/>
                        </a:spcAft>
                        <a:buClrTx/>
                        <a:buSzTx/>
                        <a:buFontTx/>
                        <a:buNone/>
                        <a:tabLst/>
                      </a:pPr>
                      <a:r>
                        <a:rPr kumimoji="0" lang="es-ES" sz="1200" b="0" i="0" u="none" strike="noStrike" cap="none" normalizeH="0" baseline="0" smtClean="0">
                          <a:ln>
                            <a:noFill/>
                          </a:ln>
                          <a:solidFill>
                            <a:srgbClr val="000000"/>
                          </a:solidFill>
                          <a:effectLst/>
                          <a:latin typeface="Calibri" pitchFamily="34" charset="0"/>
                          <a:cs typeface="Arial" charset="0"/>
                        </a:rPr>
                        <a:t>$</a:t>
                      </a:r>
                      <a:endParaRPr kumimoji="0" lang="es-ES" sz="1200" b="0" i="0" u="none" strike="noStrike" cap="none" normalizeH="0" baseline="0" smtClean="0">
                        <a:ln>
                          <a:noFill/>
                        </a:ln>
                        <a:solidFill>
                          <a:schemeClr val="tx1"/>
                        </a:solidFill>
                        <a:effectLst/>
                        <a:latin typeface="Constantia" pitchFamily="18" charset="0"/>
                        <a:cs typeface="Arial"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FFFF"/>
                    </a:solidFill>
                  </a:tcPr>
                </a:tc>
              </a:tr>
              <a:tr h="207963">
                <a:tc>
                  <a:txBody>
                    <a:bodyPr/>
                    <a:lstStyle/>
                    <a:p>
                      <a:pPr marL="273050" marR="0" lvl="0" indent="-273050" algn="l" defTabSz="914400" rtl="0" eaLnBrk="1" fontAlgn="b" latinLnBrk="0" hangingPunct="1">
                        <a:lnSpc>
                          <a:spcPct val="100000"/>
                        </a:lnSpc>
                        <a:spcBef>
                          <a:spcPct val="0"/>
                        </a:spcBef>
                        <a:spcAft>
                          <a:spcPct val="0"/>
                        </a:spcAft>
                        <a:buClrTx/>
                        <a:buSzTx/>
                        <a:buFontTx/>
                        <a:buNone/>
                        <a:tabLst/>
                      </a:pPr>
                      <a:r>
                        <a:rPr kumimoji="0" lang="es-ES" sz="1200" b="0" i="0" u="none" strike="noStrike" cap="none" normalizeH="0" baseline="0" smtClean="0">
                          <a:ln>
                            <a:noFill/>
                          </a:ln>
                          <a:solidFill>
                            <a:srgbClr val="000000"/>
                          </a:solidFill>
                          <a:effectLst/>
                          <a:latin typeface="Calibri" pitchFamily="34" charset="0"/>
                          <a:cs typeface="Arial" charset="0"/>
                        </a:rPr>
                        <a:t>harina: 1k</a:t>
                      </a:r>
                      <a:endParaRPr kumimoji="0" lang="es-ES" sz="1200" b="0" i="0" u="none" strike="noStrike" cap="none" normalizeH="0" baseline="0" smtClean="0">
                        <a:ln>
                          <a:noFill/>
                        </a:ln>
                        <a:solidFill>
                          <a:schemeClr val="tx1"/>
                        </a:solidFill>
                        <a:effectLst/>
                        <a:latin typeface="Constantia" pitchFamily="18" charset="0"/>
                        <a:cs typeface="Arial" charset="0"/>
                      </a:endParaRPr>
                    </a:p>
                  </a:txBody>
                  <a:tcPr anchor="b" horzOverflow="overflow">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0BD0D9"/>
                        </a:buClr>
                        <a:buSzPct val="95000"/>
                        <a:buFont typeface="Wingdings 2" pitchFamily="18" charset="2"/>
                        <a:buNone/>
                        <a:tabLst/>
                      </a:pPr>
                      <a:endParaRPr kumimoji="0" lang="es-ES" sz="1200" b="0" i="0" u="none" strike="noStrike" cap="none" normalizeH="0" baseline="0" smtClean="0">
                        <a:ln>
                          <a:noFill/>
                        </a:ln>
                        <a:solidFill>
                          <a:schemeClr val="tx1"/>
                        </a:solidFill>
                        <a:effectLst/>
                        <a:latin typeface="Constantia" pitchFamily="18" charset="0"/>
                      </a:endParaRPr>
                    </a:p>
                  </a:txBody>
                  <a:tcPr anchor="b" horzOverflow="overflow">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p>
                      <a:pPr marL="273050" marR="0" lvl="0" indent="-273050" algn="ctr" defTabSz="914400" rtl="0" eaLnBrk="1" fontAlgn="b" latinLnBrk="0" hangingPunct="1">
                        <a:lnSpc>
                          <a:spcPct val="100000"/>
                        </a:lnSpc>
                        <a:spcBef>
                          <a:spcPct val="0"/>
                        </a:spcBef>
                        <a:spcAft>
                          <a:spcPct val="0"/>
                        </a:spcAft>
                        <a:buClrTx/>
                        <a:buSzTx/>
                        <a:buFontTx/>
                        <a:buNone/>
                        <a:tabLst/>
                      </a:pPr>
                      <a:r>
                        <a:rPr kumimoji="0" lang="es-ES" sz="1200" b="0" i="0" u="none" strike="noStrike" cap="none" normalizeH="0" baseline="0" smtClean="0">
                          <a:ln>
                            <a:noFill/>
                          </a:ln>
                          <a:solidFill>
                            <a:srgbClr val="000000"/>
                          </a:solidFill>
                          <a:effectLst/>
                          <a:latin typeface="Calibri" pitchFamily="34" charset="0"/>
                          <a:cs typeface="Arial" charset="0"/>
                        </a:rPr>
                        <a:t>17.8</a:t>
                      </a:r>
                      <a:endParaRPr kumimoji="0" lang="es-ES" sz="1200" b="0" i="0" u="none" strike="noStrike" cap="none" normalizeH="0" baseline="0" smtClean="0">
                        <a:ln>
                          <a:noFill/>
                        </a:ln>
                        <a:solidFill>
                          <a:schemeClr val="tx1"/>
                        </a:solidFill>
                        <a:effectLst/>
                        <a:latin typeface="Constantia" pitchFamily="18" charset="0"/>
                        <a:cs typeface="Arial"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lnTlToBr>
                      <a:noFill/>
                    </a:lnTlToBr>
                    <a:lnBlToTr>
                      <a:noFill/>
                    </a:lnBlToTr>
                    <a:noFill/>
                  </a:tcPr>
                </a:tc>
              </a:tr>
              <a:tr h="209550">
                <a:tc>
                  <a:txBody>
                    <a:bodyPr/>
                    <a:lstStyle/>
                    <a:p>
                      <a:pPr marL="273050" marR="0" lvl="0" indent="-273050" algn="l" defTabSz="914400" rtl="0" eaLnBrk="1" fontAlgn="b" latinLnBrk="0" hangingPunct="1">
                        <a:lnSpc>
                          <a:spcPct val="100000"/>
                        </a:lnSpc>
                        <a:spcBef>
                          <a:spcPct val="0"/>
                        </a:spcBef>
                        <a:spcAft>
                          <a:spcPct val="0"/>
                        </a:spcAft>
                        <a:buClrTx/>
                        <a:buSzTx/>
                        <a:buFontTx/>
                        <a:buNone/>
                        <a:tabLst/>
                      </a:pPr>
                      <a:r>
                        <a:rPr kumimoji="0" lang="es-ES" sz="1200" b="0" i="0" u="none" strike="noStrike" cap="none" normalizeH="0" baseline="0" smtClean="0">
                          <a:ln>
                            <a:noFill/>
                          </a:ln>
                          <a:solidFill>
                            <a:srgbClr val="000000"/>
                          </a:solidFill>
                          <a:effectLst/>
                          <a:latin typeface="Calibri" pitchFamily="34" charset="0"/>
                          <a:cs typeface="Arial" charset="0"/>
                        </a:rPr>
                        <a:t>huevos: 4</a:t>
                      </a:r>
                      <a:endParaRPr kumimoji="0" lang="es-ES" sz="1200" b="0" i="0" u="none" strike="noStrike" cap="none" normalizeH="0" baseline="0" smtClean="0">
                        <a:ln>
                          <a:noFill/>
                        </a:ln>
                        <a:solidFill>
                          <a:schemeClr val="tx1"/>
                        </a:solidFill>
                        <a:effectLst/>
                        <a:latin typeface="Constantia" pitchFamily="18" charset="0"/>
                        <a:cs typeface="Arial" charset="0"/>
                      </a:endParaRPr>
                    </a:p>
                  </a:txBody>
                  <a:tcPr anchor="b" horzOverflow="overflow">
                    <a:lnL w="12700"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0BD0D9"/>
                        </a:buClr>
                        <a:buSzPct val="95000"/>
                        <a:buFont typeface="Wingdings 2" pitchFamily="18" charset="2"/>
                        <a:buNone/>
                        <a:tabLst/>
                      </a:pPr>
                      <a:endParaRPr kumimoji="0" lang="es-ES" sz="1200" b="0" i="0" u="none" strike="noStrike" cap="none" normalizeH="0" baseline="0" smtClean="0">
                        <a:ln>
                          <a:noFill/>
                        </a:ln>
                        <a:solidFill>
                          <a:schemeClr val="tx1"/>
                        </a:solidFill>
                        <a:effectLst/>
                        <a:latin typeface="Constantia" pitchFamily="18" charset="0"/>
                      </a:endParaRPr>
                    </a:p>
                  </a:txBody>
                  <a:tcPr anchor="b" horzOverflow="overflow">
                    <a:lnL>
                      <a:noFill/>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273050" marR="0" lvl="0" indent="-273050" algn="ctr" defTabSz="914400" rtl="0" eaLnBrk="1" fontAlgn="b" latinLnBrk="0" hangingPunct="1">
                        <a:lnSpc>
                          <a:spcPct val="100000"/>
                        </a:lnSpc>
                        <a:spcBef>
                          <a:spcPct val="0"/>
                        </a:spcBef>
                        <a:spcAft>
                          <a:spcPct val="0"/>
                        </a:spcAft>
                        <a:buClrTx/>
                        <a:buSzTx/>
                        <a:buFontTx/>
                        <a:buNone/>
                        <a:tabLst/>
                      </a:pPr>
                      <a:r>
                        <a:rPr kumimoji="0" lang="es-ES" sz="1200" b="0" i="0" u="none" strike="noStrike" cap="none" normalizeH="0" baseline="0" smtClean="0">
                          <a:ln>
                            <a:noFill/>
                          </a:ln>
                          <a:solidFill>
                            <a:srgbClr val="000000"/>
                          </a:solidFill>
                          <a:effectLst/>
                          <a:latin typeface="Calibri" pitchFamily="34" charset="0"/>
                          <a:cs typeface="Arial" charset="0"/>
                        </a:rPr>
                        <a:t>12</a:t>
                      </a:r>
                      <a:endParaRPr kumimoji="0" lang="es-ES" sz="1200" b="0" i="0" u="none" strike="noStrike" cap="none" normalizeH="0" baseline="0" smtClean="0">
                        <a:ln>
                          <a:noFill/>
                        </a:ln>
                        <a:solidFill>
                          <a:schemeClr val="tx1"/>
                        </a:solidFill>
                        <a:effectLst/>
                        <a:latin typeface="Constantia" pitchFamily="18" charset="0"/>
                        <a:cs typeface="Arial"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r>
              <a:tr h="209550">
                <a:tc>
                  <a:txBody>
                    <a:bodyPr/>
                    <a:lstStyle/>
                    <a:p>
                      <a:pPr marL="273050" marR="0" lvl="0" indent="-273050" algn="l" defTabSz="914400" rtl="0" eaLnBrk="1" fontAlgn="b" latinLnBrk="0" hangingPunct="1">
                        <a:lnSpc>
                          <a:spcPct val="100000"/>
                        </a:lnSpc>
                        <a:spcBef>
                          <a:spcPct val="0"/>
                        </a:spcBef>
                        <a:spcAft>
                          <a:spcPct val="0"/>
                        </a:spcAft>
                        <a:buClrTx/>
                        <a:buSzTx/>
                        <a:buFontTx/>
                        <a:buNone/>
                        <a:tabLst/>
                      </a:pPr>
                      <a:r>
                        <a:rPr kumimoji="0" lang="es-ES" sz="1200" b="0" i="0" u="none" strike="noStrike" cap="none" normalizeH="0" baseline="0" smtClean="0">
                          <a:ln>
                            <a:noFill/>
                          </a:ln>
                          <a:solidFill>
                            <a:srgbClr val="000000"/>
                          </a:solidFill>
                          <a:effectLst/>
                          <a:latin typeface="Calibri" pitchFamily="34" charset="0"/>
                          <a:cs typeface="Arial" charset="0"/>
                        </a:rPr>
                        <a:t>sal: 30g</a:t>
                      </a:r>
                      <a:endParaRPr kumimoji="0" lang="es-ES" sz="1200" b="0" i="0" u="none" strike="noStrike" cap="none" normalizeH="0" baseline="0" smtClean="0">
                        <a:ln>
                          <a:noFill/>
                        </a:ln>
                        <a:solidFill>
                          <a:schemeClr val="tx1"/>
                        </a:solidFill>
                        <a:effectLst/>
                        <a:latin typeface="Constantia" pitchFamily="18" charset="0"/>
                        <a:cs typeface="Arial" charset="0"/>
                      </a:endParaRPr>
                    </a:p>
                  </a:txBody>
                  <a:tcPr anchor="b" horzOverflow="overflow">
                    <a:lnL w="12700"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0BD0D9"/>
                        </a:buClr>
                        <a:buSzPct val="95000"/>
                        <a:buFont typeface="Wingdings 2" pitchFamily="18" charset="2"/>
                        <a:buNone/>
                        <a:tabLst/>
                      </a:pPr>
                      <a:endParaRPr kumimoji="0" lang="es-ES" sz="1200" b="0" i="0" u="none" strike="noStrike" cap="none" normalizeH="0" baseline="0" smtClean="0">
                        <a:ln>
                          <a:noFill/>
                        </a:ln>
                        <a:solidFill>
                          <a:schemeClr val="tx1"/>
                        </a:solidFill>
                        <a:effectLst/>
                        <a:latin typeface="Constantia" pitchFamily="18" charset="0"/>
                      </a:endParaRPr>
                    </a:p>
                  </a:txBody>
                  <a:tcPr anchor="b" horzOverflow="overflow">
                    <a:lnL>
                      <a:noFill/>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273050" marR="0" lvl="0" indent="-273050" algn="ctr" defTabSz="914400" rtl="0" eaLnBrk="1" fontAlgn="b" latinLnBrk="0" hangingPunct="1">
                        <a:lnSpc>
                          <a:spcPct val="100000"/>
                        </a:lnSpc>
                        <a:spcBef>
                          <a:spcPct val="0"/>
                        </a:spcBef>
                        <a:spcAft>
                          <a:spcPct val="0"/>
                        </a:spcAft>
                        <a:buClrTx/>
                        <a:buSzTx/>
                        <a:buFontTx/>
                        <a:buNone/>
                        <a:tabLst/>
                      </a:pPr>
                      <a:r>
                        <a:rPr kumimoji="0" lang="es-ES" sz="1200" b="0" i="0" u="none" strike="noStrike" cap="none" normalizeH="0" baseline="0" smtClean="0">
                          <a:ln>
                            <a:noFill/>
                          </a:ln>
                          <a:solidFill>
                            <a:srgbClr val="000000"/>
                          </a:solidFill>
                          <a:effectLst/>
                          <a:latin typeface="Calibri" pitchFamily="34" charset="0"/>
                          <a:cs typeface="Arial" charset="0"/>
                        </a:rPr>
                        <a:t>3</a:t>
                      </a:r>
                      <a:endParaRPr kumimoji="0" lang="es-ES" sz="1200" b="0" i="0" u="none" strike="noStrike" cap="none" normalizeH="0" baseline="0" smtClean="0">
                        <a:ln>
                          <a:noFill/>
                        </a:ln>
                        <a:solidFill>
                          <a:schemeClr val="tx1"/>
                        </a:solidFill>
                        <a:effectLst/>
                        <a:latin typeface="Constantia" pitchFamily="18" charset="0"/>
                        <a:cs typeface="Arial"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r>
              <a:tr h="125413">
                <a:tc gridSpan="2">
                  <a:txBody>
                    <a:bodyPr/>
                    <a:lstStyle/>
                    <a:p>
                      <a:pPr marL="273050" marR="0" lvl="0" indent="-273050" algn="l" defTabSz="914400" rtl="0" eaLnBrk="1" fontAlgn="b" latinLnBrk="0" hangingPunct="1">
                        <a:lnSpc>
                          <a:spcPct val="100000"/>
                        </a:lnSpc>
                        <a:spcBef>
                          <a:spcPct val="0"/>
                        </a:spcBef>
                        <a:spcAft>
                          <a:spcPct val="0"/>
                        </a:spcAft>
                        <a:buClrTx/>
                        <a:buSzTx/>
                        <a:buFontTx/>
                        <a:buNone/>
                        <a:tabLst/>
                      </a:pPr>
                      <a:r>
                        <a:rPr kumimoji="0" lang="es-ES" sz="1200" b="0" i="0" u="none" strike="noStrike" cap="none" normalizeH="0" baseline="0" smtClean="0">
                          <a:ln>
                            <a:noFill/>
                          </a:ln>
                          <a:solidFill>
                            <a:srgbClr val="000000"/>
                          </a:solidFill>
                          <a:effectLst/>
                          <a:latin typeface="Calibri" pitchFamily="34" charset="0"/>
                          <a:cs typeface="Arial" charset="0"/>
                        </a:rPr>
                        <a:t>aceite de oliva: 30ml</a:t>
                      </a:r>
                      <a:endParaRPr kumimoji="0" lang="es-ES" sz="1200" b="0" i="0" u="none" strike="noStrike" cap="none" normalizeH="0" baseline="0" smtClean="0">
                        <a:ln>
                          <a:noFill/>
                        </a:ln>
                        <a:solidFill>
                          <a:schemeClr val="tx1"/>
                        </a:solidFill>
                        <a:effectLst/>
                        <a:latin typeface="Constantia" pitchFamily="18" charset="0"/>
                        <a:cs typeface="Arial"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hMerge="1">
                  <a:txBody>
                    <a:bodyPr/>
                    <a:lstStyle/>
                    <a:p>
                      <a:endParaRPr lang="es-ES"/>
                    </a:p>
                  </a:txBody>
                  <a:tcPr/>
                </a:tc>
                <a:tc>
                  <a:txBody>
                    <a:bodyPr/>
                    <a:lstStyle/>
                    <a:p>
                      <a:pPr marL="273050" marR="0" lvl="0" indent="-273050" algn="ctr" defTabSz="914400" rtl="0" eaLnBrk="1" fontAlgn="b" latinLnBrk="0" hangingPunct="1">
                        <a:lnSpc>
                          <a:spcPct val="100000"/>
                        </a:lnSpc>
                        <a:spcBef>
                          <a:spcPct val="0"/>
                        </a:spcBef>
                        <a:spcAft>
                          <a:spcPct val="0"/>
                        </a:spcAft>
                        <a:buClrTx/>
                        <a:buSzTx/>
                        <a:buFontTx/>
                        <a:buNone/>
                        <a:tabLst/>
                      </a:pPr>
                      <a:r>
                        <a:rPr kumimoji="0" lang="es-ES" sz="1200" b="0" i="0" u="none" strike="noStrike" cap="none" normalizeH="0" baseline="0" smtClean="0">
                          <a:ln>
                            <a:noFill/>
                          </a:ln>
                          <a:solidFill>
                            <a:srgbClr val="000000"/>
                          </a:solidFill>
                          <a:effectLst/>
                          <a:latin typeface="Calibri" pitchFamily="34" charset="0"/>
                          <a:cs typeface="Arial" charset="0"/>
                        </a:rPr>
                        <a:t>25</a:t>
                      </a:r>
                      <a:endParaRPr kumimoji="0" lang="es-ES" sz="1200" b="0" i="0" u="none" strike="noStrike" cap="none" normalizeH="0" baseline="0" smtClean="0">
                        <a:ln>
                          <a:noFill/>
                        </a:ln>
                        <a:solidFill>
                          <a:schemeClr val="tx1"/>
                        </a:solidFill>
                        <a:effectLst/>
                        <a:latin typeface="Constantia" pitchFamily="18" charset="0"/>
                        <a:cs typeface="Arial"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r>
              <a:tr h="209550">
                <a:tc>
                  <a:txBody>
                    <a:bodyPr/>
                    <a:lstStyle/>
                    <a:p>
                      <a:pPr marL="273050" marR="0" lvl="0" indent="-273050" algn="l" defTabSz="914400" rtl="0" eaLnBrk="1" fontAlgn="b" latinLnBrk="0" hangingPunct="1">
                        <a:lnSpc>
                          <a:spcPct val="100000"/>
                        </a:lnSpc>
                        <a:spcBef>
                          <a:spcPct val="0"/>
                        </a:spcBef>
                        <a:spcAft>
                          <a:spcPct val="0"/>
                        </a:spcAft>
                        <a:buClrTx/>
                        <a:buSzTx/>
                        <a:buFontTx/>
                        <a:buNone/>
                        <a:tabLst/>
                      </a:pPr>
                      <a:r>
                        <a:rPr kumimoji="0" lang="es-ES" sz="1200" b="0" i="0" u="none" strike="noStrike" cap="none" normalizeH="0" baseline="0" smtClean="0">
                          <a:ln>
                            <a:noFill/>
                          </a:ln>
                          <a:solidFill>
                            <a:srgbClr val="000000"/>
                          </a:solidFill>
                          <a:effectLst/>
                          <a:latin typeface="Calibri" pitchFamily="34" charset="0"/>
                          <a:cs typeface="Arial" charset="0"/>
                        </a:rPr>
                        <a:t>agua: 2 vasos</a:t>
                      </a:r>
                      <a:endParaRPr kumimoji="0" lang="es-ES" sz="1200" b="0" i="0" u="none" strike="noStrike" cap="none" normalizeH="0" baseline="0" smtClean="0">
                        <a:ln>
                          <a:noFill/>
                        </a:ln>
                        <a:solidFill>
                          <a:schemeClr val="tx1"/>
                        </a:solidFill>
                        <a:effectLst/>
                        <a:latin typeface="Constantia" pitchFamily="18" charset="0"/>
                        <a:cs typeface="Arial" charset="0"/>
                      </a:endParaRPr>
                    </a:p>
                  </a:txBody>
                  <a:tcPr anchor="b" horzOverflow="overflow">
                    <a:lnL w="12700"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0BD0D9"/>
                        </a:buClr>
                        <a:buSzPct val="95000"/>
                        <a:buFont typeface="Wingdings 2" pitchFamily="18" charset="2"/>
                        <a:buNone/>
                        <a:tabLst/>
                      </a:pPr>
                      <a:endParaRPr kumimoji="0" lang="es-ES" sz="1200" b="0" i="0" u="none" strike="noStrike" cap="none" normalizeH="0" baseline="0" smtClean="0">
                        <a:ln>
                          <a:noFill/>
                        </a:ln>
                        <a:solidFill>
                          <a:schemeClr val="tx1"/>
                        </a:solidFill>
                        <a:effectLst/>
                        <a:latin typeface="Constantia" pitchFamily="18" charset="0"/>
                      </a:endParaRPr>
                    </a:p>
                  </a:txBody>
                  <a:tcPr anchor="b" horzOverflow="overflow">
                    <a:lnL>
                      <a:noFill/>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273050" marR="0" lvl="0" indent="-273050" algn="ctr" defTabSz="914400" rtl="0" eaLnBrk="1" fontAlgn="b" latinLnBrk="0" hangingPunct="1">
                        <a:lnSpc>
                          <a:spcPct val="100000"/>
                        </a:lnSpc>
                        <a:spcBef>
                          <a:spcPct val="0"/>
                        </a:spcBef>
                        <a:spcAft>
                          <a:spcPct val="0"/>
                        </a:spcAft>
                        <a:buClrTx/>
                        <a:buSzTx/>
                        <a:buFontTx/>
                        <a:buNone/>
                        <a:tabLst/>
                      </a:pPr>
                      <a:r>
                        <a:rPr kumimoji="0" lang="es-ES" sz="1200" b="0" i="0" u="none" strike="noStrike" cap="none" normalizeH="0" baseline="0" smtClean="0">
                          <a:ln>
                            <a:noFill/>
                          </a:ln>
                          <a:solidFill>
                            <a:srgbClr val="000000"/>
                          </a:solidFill>
                          <a:effectLst/>
                          <a:latin typeface="Constantia"/>
                          <a:cs typeface="Arial" charset="0"/>
                        </a:rPr>
                        <a:t> </a:t>
                      </a:r>
                      <a:endParaRPr kumimoji="0" lang="es-ES" sz="1200" b="0" i="0" u="none" strike="noStrike" cap="none" normalizeH="0" baseline="0" smtClean="0">
                        <a:ln>
                          <a:noFill/>
                        </a:ln>
                        <a:solidFill>
                          <a:schemeClr val="tx1"/>
                        </a:solidFill>
                        <a:effectLst/>
                        <a:latin typeface="Constantia" pitchFamily="18" charset="0"/>
                        <a:cs typeface="Arial"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r>
              <a:tr h="209550">
                <a:tc>
                  <a:txBody>
                    <a:bodyPr/>
                    <a:lstStyle/>
                    <a:p>
                      <a:pPr marL="273050" marR="0" lvl="0" indent="-273050" algn="l" defTabSz="914400" rtl="0" eaLnBrk="1" fontAlgn="b" latinLnBrk="0" hangingPunct="1">
                        <a:lnSpc>
                          <a:spcPct val="100000"/>
                        </a:lnSpc>
                        <a:spcBef>
                          <a:spcPct val="0"/>
                        </a:spcBef>
                        <a:spcAft>
                          <a:spcPct val="0"/>
                        </a:spcAft>
                        <a:buClrTx/>
                        <a:buSzTx/>
                        <a:buFontTx/>
                        <a:buNone/>
                        <a:tabLst/>
                      </a:pPr>
                      <a:r>
                        <a:rPr kumimoji="0" lang="es-ES" sz="1200" b="0" i="0" u="none" strike="noStrike" cap="none" normalizeH="0" baseline="0" smtClean="0">
                          <a:ln>
                            <a:noFill/>
                          </a:ln>
                          <a:solidFill>
                            <a:srgbClr val="000000"/>
                          </a:solidFill>
                          <a:effectLst/>
                          <a:latin typeface="Calibri" pitchFamily="34" charset="0"/>
                          <a:cs typeface="Arial" charset="0"/>
                        </a:rPr>
                        <a:t>espinaca: 300g</a:t>
                      </a:r>
                      <a:endParaRPr kumimoji="0" lang="es-ES" sz="1200" b="0" i="0" u="none" strike="noStrike" cap="none" normalizeH="0" baseline="0" smtClean="0">
                        <a:ln>
                          <a:noFill/>
                        </a:ln>
                        <a:solidFill>
                          <a:schemeClr val="tx1"/>
                        </a:solidFill>
                        <a:effectLst/>
                        <a:latin typeface="Constantia" pitchFamily="18" charset="0"/>
                        <a:cs typeface="Arial" charset="0"/>
                      </a:endParaRPr>
                    </a:p>
                  </a:txBody>
                  <a:tcPr anchor="b" horzOverflow="overflow">
                    <a:lnL w="12700"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0BD0D9"/>
                        </a:buClr>
                        <a:buSzPct val="95000"/>
                        <a:buFont typeface="Wingdings 2" pitchFamily="18" charset="2"/>
                        <a:buNone/>
                        <a:tabLst/>
                      </a:pPr>
                      <a:endParaRPr kumimoji="0" lang="es-ES" sz="1200" b="0" i="0" u="none" strike="noStrike" cap="none" normalizeH="0" baseline="0" smtClean="0">
                        <a:ln>
                          <a:noFill/>
                        </a:ln>
                        <a:solidFill>
                          <a:schemeClr val="tx1"/>
                        </a:solidFill>
                        <a:effectLst/>
                        <a:latin typeface="Constantia" pitchFamily="18" charset="0"/>
                      </a:endParaRPr>
                    </a:p>
                  </a:txBody>
                  <a:tcPr anchor="b" horzOverflow="overflow">
                    <a:lnL>
                      <a:noFill/>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273050" marR="0" lvl="0" indent="-273050" algn="ctr" defTabSz="914400" rtl="0" eaLnBrk="1" fontAlgn="b" latinLnBrk="0" hangingPunct="1">
                        <a:lnSpc>
                          <a:spcPct val="100000"/>
                        </a:lnSpc>
                        <a:spcBef>
                          <a:spcPct val="0"/>
                        </a:spcBef>
                        <a:spcAft>
                          <a:spcPct val="0"/>
                        </a:spcAft>
                        <a:buClrTx/>
                        <a:buSzTx/>
                        <a:buFontTx/>
                        <a:buNone/>
                        <a:tabLst/>
                      </a:pPr>
                      <a:r>
                        <a:rPr kumimoji="0" lang="es-ES" sz="1200" b="0" i="0" u="none" strike="noStrike" cap="none" normalizeH="0" baseline="0" smtClean="0">
                          <a:ln>
                            <a:noFill/>
                          </a:ln>
                          <a:solidFill>
                            <a:srgbClr val="000000"/>
                          </a:solidFill>
                          <a:effectLst/>
                          <a:latin typeface="Calibri" pitchFamily="34" charset="0"/>
                          <a:cs typeface="Arial" charset="0"/>
                        </a:rPr>
                        <a:t>40</a:t>
                      </a:r>
                      <a:endParaRPr kumimoji="0" lang="es-ES" sz="1200" b="0" i="0" u="none" strike="noStrike" cap="none" normalizeH="0" baseline="0" smtClean="0">
                        <a:ln>
                          <a:noFill/>
                        </a:ln>
                        <a:solidFill>
                          <a:schemeClr val="tx1"/>
                        </a:solidFill>
                        <a:effectLst/>
                        <a:latin typeface="Constantia" pitchFamily="18" charset="0"/>
                        <a:cs typeface="Arial"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r>
              <a:tr h="207963">
                <a:tc>
                  <a:txBody>
                    <a:bodyPr/>
                    <a:lstStyle/>
                    <a:p>
                      <a:pPr marL="273050" marR="0" lvl="0" indent="-273050" algn="l" defTabSz="914400" rtl="0" eaLnBrk="1" fontAlgn="b" latinLnBrk="0" hangingPunct="1">
                        <a:lnSpc>
                          <a:spcPct val="100000"/>
                        </a:lnSpc>
                        <a:spcBef>
                          <a:spcPct val="0"/>
                        </a:spcBef>
                        <a:spcAft>
                          <a:spcPct val="0"/>
                        </a:spcAft>
                        <a:buClrTx/>
                        <a:buSzTx/>
                        <a:buFontTx/>
                        <a:buNone/>
                        <a:tabLst/>
                      </a:pPr>
                      <a:r>
                        <a:rPr kumimoji="0" lang="es-ES" sz="1200" b="0" i="0" u="none" strike="noStrike" cap="none" normalizeH="0" baseline="0" smtClean="0">
                          <a:ln>
                            <a:noFill/>
                          </a:ln>
                          <a:solidFill>
                            <a:srgbClr val="000000"/>
                          </a:solidFill>
                          <a:effectLst/>
                          <a:latin typeface="Calibri" pitchFamily="34" charset="0"/>
                          <a:cs typeface="Arial" charset="0"/>
                        </a:rPr>
                        <a:t>nuez moscada</a:t>
                      </a:r>
                      <a:endParaRPr kumimoji="0" lang="es-ES" sz="1200" b="0" i="0" u="none" strike="noStrike" cap="none" normalizeH="0" baseline="0" smtClean="0">
                        <a:ln>
                          <a:noFill/>
                        </a:ln>
                        <a:solidFill>
                          <a:schemeClr val="tx1"/>
                        </a:solidFill>
                        <a:effectLst/>
                        <a:latin typeface="Constantia" pitchFamily="18" charset="0"/>
                        <a:cs typeface="Arial" charset="0"/>
                      </a:endParaRPr>
                    </a:p>
                  </a:txBody>
                  <a:tcPr anchor="b" horzOverflow="overflow">
                    <a:lnL w="12700"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0BD0D9"/>
                        </a:buClr>
                        <a:buSzPct val="95000"/>
                        <a:buFont typeface="Wingdings 2" pitchFamily="18" charset="2"/>
                        <a:buNone/>
                        <a:tabLst/>
                      </a:pPr>
                      <a:endParaRPr kumimoji="0" lang="es-ES" sz="1200" b="0" i="0" u="none" strike="noStrike" cap="none" normalizeH="0" baseline="0" smtClean="0">
                        <a:ln>
                          <a:noFill/>
                        </a:ln>
                        <a:solidFill>
                          <a:schemeClr val="tx1"/>
                        </a:solidFill>
                        <a:effectLst/>
                        <a:latin typeface="Constantia" pitchFamily="18" charset="0"/>
                      </a:endParaRPr>
                    </a:p>
                  </a:txBody>
                  <a:tcPr anchor="b" horzOverflow="overflow">
                    <a:lnL>
                      <a:noFill/>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273050" marR="0" lvl="0" indent="-273050" algn="ctr" defTabSz="914400" rtl="0" eaLnBrk="1" fontAlgn="b" latinLnBrk="0" hangingPunct="1">
                        <a:lnSpc>
                          <a:spcPct val="100000"/>
                        </a:lnSpc>
                        <a:spcBef>
                          <a:spcPct val="0"/>
                        </a:spcBef>
                        <a:spcAft>
                          <a:spcPct val="0"/>
                        </a:spcAft>
                        <a:buClrTx/>
                        <a:buSzTx/>
                        <a:buFontTx/>
                        <a:buNone/>
                        <a:tabLst/>
                      </a:pPr>
                      <a:r>
                        <a:rPr kumimoji="0" lang="es-ES" sz="1200" b="0" i="0" u="none" strike="noStrike" cap="none" normalizeH="0" baseline="0" smtClean="0">
                          <a:ln>
                            <a:noFill/>
                          </a:ln>
                          <a:solidFill>
                            <a:srgbClr val="000000"/>
                          </a:solidFill>
                          <a:effectLst/>
                          <a:latin typeface="Constantia"/>
                          <a:cs typeface="Arial" charset="0"/>
                        </a:rPr>
                        <a:t> </a:t>
                      </a:r>
                      <a:endParaRPr kumimoji="0" lang="es-ES" sz="1200" b="0" i="0" u="none" strike="noStrike" cap="none" normalizeH="0" baseline="0" smtClean="0">
                        <a:ln>
                          <a:noFill/>
                        </a:ln>
                        <a:solidFill>
                          <a:schemeClr val="tx1"/>
                        </a:solidFill>
                        <a:effectLst/>
                        <a:latin typeface="Constantia" pitchFamily="18" charset="0"/>
                        <a:cs typeface="Arial"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r>
              <a:tr h="127000">
                <a:tc gridSpan="2">
                  <a:txBody>
                    <a:bodyPr/>
                    <a:lstStyle/>
                    <a:p>
                      <a:pPr marL="273050" marR="0" lvl="0" indent="-273050" algn="l" defTabSz="914400" rtl="0" eaLnBrk="1" fontAlgn="b" latinLnBrk="0" hangingPunct="1">
                        <a:lnSpc>
                          <a:spcPct val="100000"/>
                        </a:lnSpc>
                        <a:spcBef>
                          <a:spcPct val="0"/>
                        </a:spcBef>
                        <a:spcAft>
                          <a:spcPct val="0"/>
                        </a:spcAft>
                        <a:buClrTx/>
                        <a:buSzTx/>
                        <a:buFontTx/>
                        <a:buNone/>
                        <a:tabLst/>
                      </a:pPr>
                      <a:r>
                        <a:rPr kumimoji="0" lang="es-ES" sz="1200" b="0" i="0" u="none" strike="noStrike" cap="none" normalizeH="0" baseline="0" smtClean="0">
                          <a:ln>
                            <a:noFill/>
                          </a:ln>
                          <a:solidFill>
                            <a:srgbClr val="000000"/>
                          </a:solidFill>
                          <a:effectLst/>
                          <a:latin typeface="Calibri" pitchFamily="34" charset="0"/>
                          <a:cs typeface="Arial" charset="0"/>
                        </a:rPr>
                        <a:t>50g queso parmesano</a:t>
                      </a:r>
                      <a:endParaRPr kumimoji="0" lang="es-ES" sz="1200" b="0" i="0" u="none" strike="noStrike" cap="none" normalizeH="0" baseline="0" smtClean="0">
                        <a:ln>
                          <a:noFill/>
                        </a:ln>
                        <a:solidFill>
                          <a:schemeClr val="tx1"/>
                        </a:solidFill>
                        <a:effectLst/>
                        <a:latin typeface="Constantia" pitchFamily="18" charset="0"/>
                        <a:cs typeface="Arial"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hMerge="1">
                  <a:txBody>
                    <a:bodyPr/>
                    <a:lstStyle/>
                    <a:p>
                      <a:endParaRPr lang="es-ES"/>
                    </a:p>
                  </a:txBody>
                  <a:tcPr/>
                </a:tc>
                <a:tc>
                  <a:txBody>
                    <a:bodyPr/>
                    <a:lstStyle/>
                    <a:p>
                      <a:pPr marL="273050" marR="0" lvl="0" indent="-273050" algn="ctr" defTabSz="914400" rtl="0" eaLnBrk="1" fontAlgn="b" latinLnBrk="0" hangingPunct="1">
                        <a:lnSpc>
                          <a:spcPct val="100000"/>
                        </a:lnSpc>
                        <a:spcBef>
                          <a:spcPct val="0"/>
                        </a:spcBef>
                        <a:spcAft>
                          <a:spcPct val="0"/>
                        </a:spcAft>
                        <a:buClrTx/>
                        <a:buSzTx/>
                        <a:buFontTx/>
                        <a:buNone/>
                        <a:tabLst/>
                      </a:pPr>
                      <a:r>
                        <a:rPr kumimoji="0" lang="es-ES" sz="1200" b="0" i="0" u="none" strike="noStrike" cap="none" normalizeH="0" baseline="0" smtClean="0">
                          <a:ln>
                            <a:noFill/>
                          </a:ln>
                          <a:solidFill>
                            <a:srgbClr val="000000"/>
                          </a:solidFill>
                          <a:effectLst/>
                          <a:latin typeface="Calibri" pitchFamily="34" charset="0"/>
                          <a:cs typeface="Arial" charset="0"/>
                        </a:rPr>
                        <a:t>40</a:t>
                      </a:r>
                      <a:endParaRPr kumimoji="0" lang="es-ES" sz="1200" b="0" i="0" u="none" strike="noStrike" cap="none" normalizeH="0" baseline="0" smtClean="0">
                        <a:ln>
                          <a:noFill/>
                        </a:ln>
                        <a:solidFill>
                          <a:schemeClr val="tx1"/>
                        </a:solidFill>
                        <a:effectLst/>
                        <a:latin typeface="Constantia" pitchFamily="18" charset="0"/>
                        <a:cs typeface="Arial"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r>
              <a:tr h="209550">
                <a:tc>
                  <a:txBody>
                    <a:bodyPr/>
                    <a:lstStyle/>
                    <a:p>
                      <a:pPr marL="273050" marR="0" lvl="0" indent="-273050" algn="l" defTabSz="914400" rtl="0" eaLnBrk="1" fontAlgn="b" latinLnBrk="0" hangingPunct="1">
                        <a:lnSpc>
                          <a:spcPct val="100000"/>
                        </a:lnSpc>
                        <a:spcBef>
                          <a:spcPct val="0"/>
                        </a:spcBef>
                        <a:spcAft>
                          <a:spcPct val="0"/>
                        </a:spcAft>
                        <a:buClrTx/>
                        <a:buSzTx/>
                        <a:buFontTx/>
                        <a:buNone/>
                        <a:tabLst/>
                      </a:pPr>
                      <a:r>
                        <a:rPr kumimoji="0" lang="es-ES" sz="1200" b="0" i="0" u="none" strike="noStrike" cap="none" normalizeH="0" baseline="0" smtClean="0">
                          <a:ln>
                            <a:noFill/>
                          </a:ln>
                          <a:solidFill>
                            <a:srgbClr val="000000"/>
                          </a:solidFill>
                          <a:effectLst/>
                          <a:latin typeface="Calibri" pitchFamily="34" charset="0"/>
                          <a:cs typeface="Arial" charset="0"/>
                        </a:rPr>
                        <a:t>1 yema de huevo</a:t>
                      </a:r>
                      <a:endParaRPr kumimoji="0" lang="es-ES" sz="1200" b="0" i="0" u="none" strike="noStrike" cap="none" normalizeH="0" baseline="0" smtClean="0">
                        <a:ln>
                          <a:noFill/>
                        </a:ln>
                        <a:solidFill>
                          <a:schemeClr val="tx1"/>
                        </a:solidFill>
                        <a:effectLst/>
                        <a:latin typeface="Constantia" pitchFamily="18" charset="0"/>
                        <a:cs typeface="Arial" charset="0"/>
                      </a:endParaRPr>
                    </a:p>
                  </a:txBody>
                  <a:tcPr anchor="b" horzOverflow="overflow">
                    <a:lnL w="12700"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0BD0D9"/>
                        </a:buClr>
                        <a:buSzPct val="95000"/>
                        <a:buFont typeface="Wingdings 2" pitchFamily="18" charset="2"/>
                        <a:buNone/>
                        <a:tabLst/>
                      </a:pPr>
                      <a:endParaRPr kumimoji="0" lang="es-ES" sz="1200" b="0" i="0" u="none" strike="noStrike" cap="none" normalizeH="0" baseline="0" smtClean="0">
                        <a:ln>
                          <a:noFill/>
                        </a:ln>
                        <a:solidFill>
                          <a:schemeClr val="tx1"/>
                        </a:solidFill>
                        <a:effectLst/>
                        <a:latin typeface="Constantia" pitchFamily="18" charset="0"/>
                      </a:endParaRPr>
                    </a:p>
                  </a:txBody>
                  <a:tcPr anchor="b" horzOverflow="overflow">
                    <a:lnL>
                      <a:noFill/>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273050" marR="0" lvl="0" indent="-273050" algn="ctr" defTabSz="914400" rtl="0" eaLnBrk="1" fontAlgn="b" latinLnBrk="0" hangingPunct="1">
                        <a:lnSpc>
                          <a:spcPct val="100000"/>
                        </a:lnSpc>
                        <a:spcBef>
                          <a:spcPct val="0"/>
                        </a:spcBef>
                        <a:spcAft>
                          <a:spcPct val="0"/>
                        </a:spcAft>
                        <a:buClrTx/>
                        <a:buSzTx/>
                        <a:buFontTx/>
                        <a:buNone/>
                        <a:tabLst/>
                      </a:pPr>
                      <a:r>
                        <a:rPr kumimoji="0" lang="es-ES" sz="1200" b="0" i="0" u="none" strike="noStrike" cap="none" normalizeH="0" baseline="0" smtClean="0">
                          <a:ln>
                            <a:noFill/>
                          </a:ln>
                          <a:solidFill>
                            <a:srgbClr val="000000"/>
                          </a:solidFill>
                          <a:effectLst/>
                          <a:latin typeface="Calibri" pitchFamily="34" charset="0"/>
                          <a:cs typeface="Arial" charset="0"/>
                        </a:rPr>
                        <a:t>3</a:t>
                      </a:r>
                      <a:endParaRPr kumimoji="0" lang="es-ES" sz="1200" b="0" i="0" u="none" strike="noStrike" cap="none" normalizeH="0" baseline="0" smtClean="0">
                        <a:ln>
                          <a:noFill/>
                        </a:ln>
                        <a:solidFill>
                          <a:schemeClr val="tx1"/>
                        </a:solidFill>
                        <a:effectLst/>
                        <a:latin typeface="Constantia" pitchFamily="18" charset="0"/>
                        <a:cs typeface="Arial"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r>
              <a:tr h="207963">
                <a:tc>
                  <a:txBody>
                    <a:bodyPr/>
                    <a:lstStyle/>
                    <a:p>
                      <a:pPr marL="273050" marR="0" lvl="0" indent="-273050" algn="l" defTabSz="914400" rtl="0" eaLnBrk="1" fontAlgn="b" latinLnBrk="0" hangingPunct="1">
                        <a:lnSpc>
                          <a:spcPct val="100000"/>
                        </a:lnSpc>
                        <a:spcBef>
                          <a:spcPct val="0"/>
                        </a:spcBef>
                        <a:spcAft>
                          <a:spcPct val="0"/>
                        </a:spcAft>
                        <a:buClrTx/>
                        <a:buSzTx/>
                        <a:buFontTx/>
                        <a:buNone/>
                        <a:tabLst/>
                      </a:pPr>
                      <a:r>
                        <a:rPr kumimoji="0" lang="es-ES" sz="1200" b="0" i="0" u="none" strike="noStrike" cap="none" normalizeH="0" baseline="0" smtClean="0">
                          <a:ln>
                            <a:noFill/>
                          </a:ln>
                          <a:solidFill>
                            <a:srgbClr val="000000"/>
                          </a:solidFill>
                          <a:effectLst/>
                          <a:latin typeface="Constantia"/>
                          <a:cs typeface="Arial" charset="0"/>
                        </a:rPr>
                        <a:t> </a:t>
                      </a:r>
                      <a:endParaRPr kumimoji="0" lang="es-ES" sz="1200" b="0" i="0" u="none" strike="noStrike" cap="none" normalizeH="0" baseline="0" smtClean="0">
                        <a:ln>
                          <a:noFill/>
                        </a:ln>
                        <a:solidFill>
                          <a:schemeClr val="tx1"/>
                        </a:solidFill>
                        <a:effectLst/>
                        <a:latin typeface="Constantia" pitchFamily="18" charset="0"/>
                        <a:cs typeface="Arial" charset="0"/>
                      </a:endParaRPr>
                    </a:p>
                  </a:txBody>
                  <a:tcPr anchor="b" horzOverflow="overflow">
                    <a:lnL w="12700"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0BD0D9"/>
                        </a:buClr>
                        <a:buSzPct val="95000"/>
                        <a:buFont typeface="Wingdings 2" pitchFamily="18" charset="2"/>
                        <a:buNone/>
                        <a:tabLst/>
                      </a:pPr>
                      <a:endParaRPr kumimoji="0" lang="es-ES" sz="1200" b="0" i="0" u="none" strike="noStrike" cap="none" normalizeH="0" baseline="0" smtClean="0">
                        <a:ln>
                          <a:noFill/>
                        </a:ln>
                        <a:solidFill>
                          <a:schemeClr val="tx1"/>
                        </a:solidFill>
                        <a:effectLst/>
                        <a:latin typeface="Constantia" pitchFamily="18" charset="0"/>
                      </a:endParaRPr>
                    </a:p>
                  </a:txBody>
                  <a:tcPr anchor="b" horzOverflow="overflow">
                    <a:lnL>
                      <a:noFill/>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273050" marR="0" lvl="0" indent="-273050" algn="ctr" defTabSz="914400" rtl="0" eaLnBrk="1" fontAlgn="b" latinLnBrk="0" hangingPunct="1">
                        <a:lnSpc>
                          <a:spcPct val="100000"/>
                        </a:lnSpc>
                        <a:spcBef>
                          <a:spcPct val="0"/>
                        </a:spcBef>
                        <a:spcAft>
                          <a:spcPct val="0"/>
                        </a:spcAft>
                        <a:buClrTx/>
                        <a:buSzTx/>
                        <a:buFontTx/>
                        <a:buNone/>
                        <a:tabLst/>
                      </a:pPr>
                      <a:r>
                        <a:rPr kumimoji="0" lang="es-ES" sz="1200" b="0" i="0" u="none" strike="noStrike" cap="none" normalizeH="0" baseline="0" smtClean="0">
                          <a:ln>
                            <a:noFill/>
                          </a:ln>
                          <a:solidFill>
                            <a:srgbClr val="000000"/>
                          </a:solidFill>
                          <a:effectLst/>
                          <a:latin typeface="Constantia"/>
                          <a:cs typeface="Arial" charset="0"/>
                        </a:rPr>
                        <a:t> </a:t>
                      </a:r>
                      <a:endParaRPr kumimoji="0" lang="es-ES" sz="1200" b="0" i="0" u="none" strike="noStrike" cap="none" normalizeH="0" baseline="0" smtClean="0">
                        <a:ln>
                          <a:noFill/>
                        </a:ln>
                        <a:solidFill>
                          <a:schemeClr val="tx1"/>
                        </a:solidFill>
                        <a:effectLst/>
                        <a:latin typeface="Constantia" pitchFamily="18" charset="0"/>
                        <a:cs typeface="Arial"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r>
              <a:tr h="127000">
                <a:tc gridSpan="2">
                  <a:txBody>
                    <a:bodyPr/>
                    <a:lstStyle/>
                    <a:p>
                      <a:pPr marL="273050" marR="0" lvl="0" indent="-273050" algn="l" defTabSz="914400" rtl="0" eaLnBrk="1" fontAlgn="b" latinLnBrk="0" hangingPunct="1">
                        <a:lnSpc>
                          <a:spcPct val="100000"/>
                        </a:lnSpc>
                        <a:spcBef>
                          <a:spcPct val="0"/>
                        </a:spcBef>
                        <a:spcAft>
                          <a:spcPct val="0"/>
                        </a:spcAft>
                        <a:buClrTx/>
                        <a:buSzTx/>
                        <a:buFontTx/>
                        <a:buNone/>
                        <a:tabLst/>
                      </a:pPr>
                      <a:r>
                        <a:rPr kumimoji="0" lang="es-ES" sz="1200" b="0" i="0" u="none" strike="noStrike" cap="none" normalizeH="0" baseline="0" smtClean="0">
                          <a:ln>
                            <a:noFill/>
                          </a:ln>
                          <a:solidFill>
                            <a:srgbClr val="000000"/>
                          </a:solidFill>
                          <a:effectLst/>
                          <a:latin typeface="Calibri" pitchFamily="34" charset="0"/>
                          <a:cs typeface="Arial" charset="0"/>
                        </a:rPr>
                        <a:t>150 g de muzarella</a:t>
                      </a:r>
                      <a:endParaRPr kumimoji="0" lang="es-ES" sz="1200" b="0" i="0" u="none" strike="noStrike" cap="none" normalizeH="0" baseline="0" smtClean="0">
                        <a:ln>
                          <a:noFill/>
                        </a:ln>
                        <a:solidFill>
                          <a:schemeClr val="tx1"/>
                        </a:solidFill>
                        <a:effectLst/>
                        <a:latin typeface="Constantia" pitchFamily="18" charset="0"/>
                        <a:cs typeface="Arial"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hMerge="1">
                  <a:txBody>
                    <a:bodyPr/>
                    <a:lstStyle/>
                    <a:p>
                      <a:endParaRPr lang="es-ES"/>
                    </a:p>
                  </a:txBody>
                  <a:tcPr/>
                </a:tc>
                <a:tc>
                  <a:txBody>
                    <a:bodyPr/>
                    <a:lstStyle/>
                    <a:p>
                      <a:pPr marL="273050" marR="0" lvl="0" indent="-273050" algn="ctr" defTabSz="914400" rtl="0" eaLnBrk="1" fontAlgn="b" latinLnBrk="0" hangingPunct="1">
                        <a:lnSpc>
                          <a:spcPct val="100000"/>
                        </a:lnSpc>
                        <a:spcBef>
                          <a:spcPct val="0"/>
                        </a:spcBef>
                        <a:spcAft>
                          <a:spcPct val="0"/>
                        </a:spcAft>
                        <a:buClrTx/>
                        <a:buSzTx/>
                        <a:buFontTx/>
                        <a:buNone/>
                        <a:tabLst/>
                      </a:pPr>
                      <a:r>
                        <a:rPr kumimoji="0" lang="es-ES" sz="1200" b="0" i="0" u="none" strike="noStrike" cap="none" normalizeH="0" baseline="0" smtClean="0">
                          <a:ln>
                            <a:noFill/>
                          </a:ln>
                          <a:solidFill>
                            <a:srgbClr val="000000"/>
                          </a:solidFill>
                          <a:effectLst/>
                          <a:latin typeface="Calibri" pitchFamily="34" charset="0"/>
                          <a:cs typeface="Arial" charset="0"/>
                        </a:rPr>
                        <a:t>45</a:t>
                      </a:r>
                      <a:endParaRPr kumimoji="0" lang="es-ES" sz="1200" b="0" i="0" u="none" strike="noStrike" cap="none" normalizeH="0" baseline="0" smtClean="0">
                        <a:ln>
                          <a:noFill/>
                        </a:ln>
                        <a:solidFill>
                          <a:schemeClr val="tx1"/>
                        </a:solidFill>
                        <a:effectLst/>
                        <a:latin typeface="Constantia" pitchFamily="18" charset="0"/>
                        <a:cs typeface="Arial"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r>
              <a:tr h="209550">
                <a:tc>
                  <a:txBody>
                    <a:bodyPr/>
                    <a:lstStyle/>
                    <a:p>
                      <a:pPr marL="273050" marR="0" lvl="0" indent="-273050" algn="l" defTabSz="914400" rtl="0" eaLnBrk="1" fontAlgn="b" latinLnBrk="0" hangingPunct="1">
                        <a:lnSpc>
                          <a:spcPct val="100000"/>
                        </a:lnSpc>
                        <a:spcBef>
                          <a:spcPct val="0"/>
                        </a:spcBef>
                        <a:spcAft>
                          <a:spcPct val="0"/>
                        </a:spcAft>
                        <a:buClrTx/>
                        <a:buSzTx/>
                        <a:buFontTx/>
                        <a:buNone/>
                        <a:tabLst/>
                      </a:pPr>
                      <a:r>
                        <a:rPr kumimoji="0" lang="es-ES" sz="1200" b="0" i="0" u="none" strike="noStrike" cap="none" normalizeH="0" baseline="0" smtClean="0">
                          <a:ln>
                            <a:noFill/>
                          </a:ln>
                          <a:solidFill>
                            <a:srgbClr val="000000"/>
                          </a:solidFill>
                          <a:effectLst/>
                          <a:latin typeface="Calibri" pitchFamily="34" charset="0"/>
                          <a:cs typeface="Arial" charset="0"/>
                        </a:rPr>
                        <a:t>150 g de gruy</a:t>
                      </a:r>
                      <a:r>
                        <a:rPr kumimoji="0" lang="es-ES" sz="1200" b="0" i="0" u="none" strike="noStrike" cap="none" normalizeH="0" baseline="0" smtClean="0">
                          <a:ln>
                            <a:noFill/>
                          </a:ln>
                          <a:solidFill>
                            <a:srgbClr val="000000"/>
                          </a:solidFill>
                          <a:effectLst/>
                          <a:latin typeface="Constantia"/>
                          <a:cs typeface="Arial" charset="0"/>
                        </a:rPr>
                        <a:t>è</a:t>
                      </a:r>
                      <a:r>
                        <a:rPr kumimoji="0" lang="es-ES" sz="1200" b="0" i="0" u="none" strike="noStrike" cap="none" normalizeH="0" baseline="0" smtClean="0">
                          <a:ln>
                            <a:noFill/>
                          </a:ln>
                          <a:solidFill>
                            <a:srgbClr val="000000"/>
                          </a:solidFill>
                          <a:effectLst/>
                          <a:latin typeface="Calibri" pitchFamily="34" charset="0"/>
                          <a:cs typeface="Arial" charset="0"/>
                        </a:rPr>
                        <a:t>re</a:t>
                      </a:r>
                      <a:endParaRPr kumimoji="0" lang="es-ES" sz="1200" b="0" i="0" u="none" strike="noStrike" cap="none" normalizeH="0" baseline="0" smtClean="0">
                        <a:ln>
                          <a:noFill/>
                        </a:ln>
                        <a:solidFill>
                          <a:schemeClr val="tx1"/>
                        </a:solidFill>
                        <a:effectLst/>
                        <a:latin typeface="Constantia" pitchFamily="18" charset="0"/>
                        <a:cs typeface="Arial" charset="0"/>
                      </a:endParaRPr>
                    </a:p>
                  </a:txBody>
                  <a:tcPr anchor="b" horzOverflow="overflow">
                    <a:lnL w="12700"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0BD0D9"/>
                        </a:buClr>
                        <a:buSzPct val="95000"/>
                        <a:buFont typeface="Wingdings 2" pitchFamily="18" charset="2"/>
                        <a:buNone/>
                        <a:tabLst/>
                      </a:pPr>
                      <a:endParaRPr kumimoji="0" lang="es-ES" sz="1200" b="0" i="0" u="none" strike="noStrike" cap="none" normalizeH="0" baseline="0" smtClean="0">
                        <a:ln>
                          <a:noFill/>
                        </a:ln>
                        <a:solidFill>
                          <a:schemeClr val="tx1"/>
                        </a:solidFill>
                        <a:effectLst/>
                        <a:latin typeface="Constantia" pitchFamily="18" charset="0"/>
                      </a:endParaRPr>
                    </a:p>
                  </a:txBody>
                  <a:tcPr anchor="b" horzOverflow="overflow">
                    <a:lnL>
                      <a:noFill/>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273050" marR="0" lvl="0" indent="-273050" algn="ctr" defTabSz="914400" rtl="0" eaLnBrk="1" fontAlgn="b" latinLnBrk="0" hangingPunct="1">
                        <a:lnSpc>
                          <a:spcPct val="100000"/>
                        </a:lnSpc>
                        <a:spcBef>
                          <a:spcPct val="0"/>
                        </a:spcBef>
                        <a:spcAft>
                          <a:spcPct val="0"/>
                        </a:spcAft>
                        <a:buClrTx/>
                        <a:buSzTx/>
                        <a:buFontTx/>
                        <a:buNone/>
                        <a:tabLst/>
                      </a:pPr>
                      <a:r>
                        <a:rPr kumimoji="0" lang="es-ES" sz="1200" b="0" i="0" u="none" strike="noStrike" cap="none" normalizeH="0" baseline="0" smtClean="0">
                          <a:ln>
                            <a:noFill/>
                          </a:ln>
                          <a:solidFill>
                            <a:srgbClr val="000000"/>
                          </a:solidFill>
                          <a:effectLst/>
                          <a:latin typeface="Calibri" pitchFamily="34" charset="0"/>
                          <a:cs typeface="Arial" charset="0"/>
                        </a:rPr>
                        <a:t>52</a:t>
                      </a:r>
                      <a:endParaRPr kumimoji="0" lang="es-ES" sz="1200" b="0" i="0" u="none" strike="noStrike" cap="none" normalizeH="0" baseline="0" smtClean="0">
                        <a:ln>
                          <a:noFill/>
                        </a:ln>
                        <a:solidFill>
                          <a:schemeClr val="tx1"/>
                        </a:solidFill>
                        <a:effectLst/>
                        <a:latin typeface="Constantia" pitchFamily="18" charset="0"/>
                        <a:cs typeface="Arial"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r>
              <a:tr h="207963">
                <a:tc>
                  <a:txBody>
                    <a:bodyPr/>
                    <a:lstStyle/>
                    <a:p>
                      <a:pPr marL="273050" marR="0" lvl="0" indent="-273050" algn="l" defTabSz="914400" rtl="0" eaLnBrk="1" fontAlgn="b" latinLnBrk="0" hangingPunct="1">
                        <a:lnSpc>
                          <a:spcPct val="100000"/>
                        </a:lnSpc>
                        <a:spcBef>
                          <a:spcPct val="0"/>
                        </a:spcBef>
                        <a:spcAft>
                          <a:spcPct val="0"/>
                        </a:spcAft>
                        <a:buClrTx/>
                        <a:buSzTx/>
                        <a:buFontTx/>
                        <a:buNone/>
                        <a:tabLst/>
                      </a:pPr>
                      <a:r>
                        <a:rPr kumimoji="0" lang="es-ES" sz="1200" b="0" i="0" u="none" strike="noStrike" cap="none" normalizeH="0" baseline="0" smtClean="0">
                          <a:ln>
                            <a:noFill/>
                          </a:ln>
                          <a:solidFill>
                            <a:srgbClr val="000000"/>
                          </a:solidFill>
                          <a:effectLst/>
                          <a:latin typeface="Calibri" pitchFamily="34" charset="0"/>
                          <a:cs typeface="Arial" charset="0"/>
                        </a:rPr>
                        <a:t>50 g de roquefort</a:t>
                      </a:r>
                      <a:endParaRPr kumimoji="0" lang="es-ES" sz="1200" b="0" i="0" u="none" strike="noStrike" cap="none" normalizeH="0" baseline="0" smtClean="0">
                        <a:ln>
                          <a:noFill/>
                        </a:ln>
                        <a:solidFill>
                          <a:schemeClr val="tx1"/>
                        </a:solidFill>
                        <a:effectLst/>
                        <a:latin typeface="Constantia" pitchFamily="18" charset="0"/>
                        <a:cs typeface="Arial" charset="0"/>
                      </a:endParaRPr>
                    </a:p>
                  </a:txBody>
                  <a:tcPr anchor="b" horzOverflow="overflow">
                    <a:lnL w="12700"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0BD0D9"/>
                        </a:buClr>
                        <a:buSzPct val="95000"/>
                        <a:buFont typeface="Wingdings 2" pitchFamily="18" charset="2"/>
                        <a:buNone/>
                        <a:tabLst/>
                      </a:pPr>
                      <a:endParaRPr kumimoji="0" lang="es-ES" sz="1200" b="0" i="0" u="none" strike="noStrike" cap="none" normalizeH="0" baseline="0" smtClean="0">
                        <a:ln>
                          <a:noFill/>
                        </a:ln>
                        <a:solidFill>
                          <a:schemeClr val="tx1"/>
                        </a:solidFill>
                        <a:effectLst/>
                        <a:latin typeface="Constantia" pitchFamily="18" charset="0"/>
                      </a:endParaRPr>
                    </a:p>
                  </a:txBody>
                  <a:tcPr anchor="b" horzOverflow="overflow">
                    <a:lnL>
                      <a:noFill/>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273050" marR="0" lvl="0" indent="-273050" algn="ctr" defTabSz="914400" rtl="0" eaLnBrk="1" fontAlgn="b" latinLnBrk="0" hangingPunct="1">
                        <a:lnSpc>
                          <a:spcPct val="100000"/>
                        </a:lnSpc>
                        <a:spcBef>
                          <a:spcPct val="0"/>
                        </a:spcBef>
                        <a:spcAft>
                          <a:spcPct val="0"/>
                        </a:spcAft>
                        <a:buClrTx/>
                        <a:buSzTx/>
                        <a:buFontTx/>
                        <a:buNone/>
                        <a:tabLst/>
                      </a:pPr>
                      <a:r>
                        <a:rPr kumimoji="0" lang="es-ES" sz="1200" b="0" i="0" u="none" strike="noStrike" cap="none" normalizeH="0" baseline="0" smtClean="0">
                          <a:ln>
                            <a:noFill/>
                          </a:ln>
                          <a:solidFill>
                            <a:srgbClr val="000000"/>
                          </a:solidFill>
                          <a:effectLst/>
                          <a:latin typeface="Calibri" pitchFamily="34" charset="0"/>
                          <a:cs typeface="Arial" charset="0"/>
                        </a:rPr>
                        <a:t>35</a:t>
                      </a:r>
                      <a:endParaRPr kumimoji="0" lang="es-ES" sz="1200" b="0" i="0" u="none" strike="noStrike" cap="none" normalizeH="0" baseline="0" smtClean="0">
                        <a:ln>
                          <a:noFill/>
                        </a:ln>
                        <a:solidFill>
                          <a:schemeClr val="tx1"/>
                        </a:solidFill>
                        <a:effectLst/>
                        <a:latin typeface="Constantia" pitchFamily="18" charset="0"/>
                        <a:cs typeface="Arial"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r>
              <a:tr h="127000">
                <a:tc gridSpan="2">
                  <a:txBody>
                    <a:bodyPr/>
                    <a:lstStyle/>
                    <a:p>
                      <a:pPr marL="273050" marR="0" lvl="0" indent="-273050" algn="l" defTabSz="914400" rtl="0" eaLnBrk="1" fontAlgn="b" latinLnBrk="0" hangingPunct="1">
                        <a:lnSpc>
                          <a:spcPct val="100000"/>
                        </a:lnSpc>
                        <a:spcBef>
                          <a:spcPct val="0"/>
                        </a:spcBef>
                        <a:spcAft>
                          <a:spcPct val="0"/>
                        </a:spcAft>
                        <a:buClrTx/>
                        <a:buSzTx/>
                        <a:buFontTx/>
                        <a:buNone/>
                        <a:tabLst/>
                      </a:pPr>
                      <a:r>
                        <a:rPr kumimoji="0" lang="es-ES" sz="1200" b="0" i="0" u="none" strike="noStrike" cap="none" normalizeH="0" baseline="0" smtClean="0">
                          <a:ln>
                            <a:noFill/>
                          </a:ln>
                          <a:solidFill>
                            <a:srgbClr val="000000"/>
                          </a:solidFill>
                          <a:effectLst/>
                          <a:latin typeface="Calibri" pitchFamily="34" charset="0"/>
                          <a:cs typeface="Arial" charset="0"/>
                        </a:rPr>
                        <a:t>100 g de parmesano</a:t>
                      </a:r>
                      <a:endParaRPr kumimoji="0" lang="es-ES" sz="1200" b="0" i="0" u="none" strike="noStrike" cap="none" normalizeH="0" baseline="0" smtClean="0">
                        <a:ln>
                          <a:noFill/>
                        </a:ln>
                        <a:solidFill>
                          <a:schemeClr val="tx1"/>
                        </a:solidFill>
                        <a:effectLst/>
                        <a:latin typeface="Constantia" pitchFamily="18" charset="0"/>
                        <a:cs typeface="Arial"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hMerge="1">
                  <a:txBody>
                    <a:bodyPr/>
                    <a:lstStyle/>
                    <a:p>
                      <a:endParaRPr lang="es-ES"/>
                    </a:p>
                  </a:txBody>
                  <a:tcPr/>
                </a:tc>
                <a:tc>
                  <a:txBody>
                    <a:bodyPr/>
                    <a:lstStyle/>
                    <a:p>
                      <a:pPr marL="273050" marR="0" lvl="0" indent="-273050" algn="ctr" defTabSz="914400" rtl="0" eaLnBrk="1" fontAlgn="b" latinLnBrk="0" hangingPunct="1">
                        <a:lnSpc>
                          <a:spcPct val="100000"/>
                        </a:lnSpc>
                        <a:spcBef>
                          <a:spcPct val="0"/>
                        </a:spcBef>
                        <a:spcAft>
                          <a:spcPct val="0"/>
                        </a:spcAft>
                        <a:buClrTx/>
                        <a:buSzTx/>
                        <a:buFontTx/>
                        <a:buNone/>
                        <a:tabLst/>
                      </a:pPr>
                      <a:r>
                        <a:rPr kumimoji="0" lang="es-ES" sz="1200" b="0" i="0" u="none" strike="noStrike" cap="none" normalizeH="0" baseline="0" smtClean="0">
                          <a:ln>
                            <a:noFill/>
                          </a:ln>
                          <a:solidFill>
                            <a:srgbClr val="000000"/>
                          </a:solidFill>
                          <a:effectLst/>
                          <a:latin typeface="Calibri" pitchFamily="34" charset="0"/>
                          <a:cs typeface="Arial" charset="0"/>
                        </a:rPr>
                        <a:t>80</a:t>
                      </a:r>
                      <a:endParaRPr kumimoji="0" lang="es-ES" sz="1200" b="0" i="0" u="none" strike="noStrike" cap="none" normalizeH="0" baseline="0" smtClean="0">
                        <a:ln>
                          <a:noFill/>
                        </a:ln>
                        <a:solidFill>
                          <a:schemeClr val="tx1"/>
                        </a:solidFill>
                        <a:effectLst/>
                        <a:latin typeface="Constantia" pitchFamily="18" charset="0"/>
                        <a:cs typeface="Arial"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r>
              <a:tr h="127000">
                <a:tc gridSpan="2">
                  <a:txBody>
                    <a:bodyPr/>
                    <a:lstStyle/>
                    <a:p>
                      <a:pPr marL="273050" marR="0" lvl="0" indent="-273050" algn="l" defTabSz="914400" rtl="0" eaLnBrk="1" fontAlgn="b" latinLnBrk="0" hangingPunct="1">
                        <a:lnSpc>
                          <a:spcPct val="100000"/>
                        </a:lnSpc>
                        <a:spcBef>
                          <a:spcPct val="0"/>
                        </a:spcBef>
                        <a:spcAft>
                          <a:spcPct val="0"/>
                        </a:spcAft>
                        <a:buClrTx/>
                        <a:buSzTx/>
                        <a:buFontTx/>
                        <a:buNone/>
                        <a:tabLst/>
                      </a:pPr>
                      <a:r>
                        <a:rPr kumimoji="0" lang="es-ES" sz="1200" b="0" i="0" u="none" strike="noStrike" cap="none" normalizeH="0" baseline="0" smtClean="0">
                          <a:ln>
                            <a:noFill/>
                          </a:ln>
                          <a:solidFill>
                            <a:srgbClr val="000000"/>
                          </a:solidFill>
                          <a:effectLst/>
                          <a:latin typeface="Calibri" pitchFamily="34" charset="0"/>
                          <a:cs typeface="Arial" charset="0"/>
                        </a:rPr>
                        <a:t>100 ml crema de leche</a:t>
                      </a:r>
                      <a:endParaRPr kumimoji="0" lang="es-ES" sz="1200" b="0" i="0" u="none" strike="noStrike" cap="none" normalizeH="0" baseline="0" smtClean="0">
                        <a:ln>
                          <a:noFill/>
                        </a:ln>
                        <a:solidFill>
                          <a:schemeClr val="tx1"/>
                        </a:solidFill>
                        <a:effectLst/>
                        <a:latin typeface="Constantia" pitchFamily="18" charset="0"/>
                        <a:cs typeface="Arial"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es-ES"/>
                    </a:p>
                  </a:txBody>
                  <a:tcPr/>
                </a:tc>
                <a:tc>
                  <a:txBody>
                    <a:bodyPr/>
                    <a:lstStyle/>
                    <a:p>
                      <a:pPr marL="273050" marR="0" lvl="0" indent="-273050" algn="ctr" defTabSz="914400" rtl="0" eaLnBrk="1" fontAlgn="b" latinLnBrk="0" hangingPunct="1">
                        <a:lnSpc>
                          <a:spcPct val="100000"/>
                        </a:lnSpc>
                        <a:spcBef>
                          <a:spcPct val="0"/>
                        </a:spcBef>
                        <a:spcAft>
                          <a:spcPct val="0"/>
                        </a:spcAft>
                        <a:buClrTx/>
                        <a:buSzTx/>
                        <a:buFontTx/>
                        <a:buNone/>
                        <a:tabLst/>
                      </a:pPr>
                      <a:r>
                        <a:rPr kumimoji="0" lang="es-ES" sz="1200" b="0" i="0" u="none" strike="noStrike" cap="none" normalizeH="0" baseline="0" smtClean="0">
                          <a:ln>
                            <a:noFill/>
                          </a:ln>
                          <a:solidFill>
                            <a:srgbClr val="000000"/>
                          </a:solidFill>
                          <a:effectLst/>
                          <a:latin typeface="Calibri" pitchFamily="34" charset="0"/>
                          <a:cs typeface="Arial" charset="0"/>
                        </a:rPr>
                        <a:t>35</a:t>
                      </a:r>
                      <a:endParaRPr kumimoji="0" lang="es-ES" sz="1200" b="0" i="0" u="none" strike="noStrike" cap="none" normalizeH="0" baseline="0" smtClean="0">
                        <a:ln>
                          <a:noFill/>
                        </a:ln>
                        <a:solidFill>
                          <a:schemeClr val="tx1"/>
                        </a:solidFill>
                        <a:effectLst/>
                        <a:latin typeface="Constantia" pitchFamily="18" charset="0"/>
                        <a:cs typeface="Arial"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graphicFrame>
        <p:nvGraphicFramePr>
          <p:cNvPr id="64991" name="Group 479"/>
          <p:cNvGraphicFramePr>
            <a:graphicFrameLocks noGrp="1"/>
          </p:cNvGraphicFramePr>
          <p:nvPr>
            <p:ph sz="quarter" idx="3"/>
          </p:nvPr>
        </p:nvGraphicFramePr>
        <p:xfrm>
          <a:off x="3500438" y="2916238"/>
          <a:ext cx="3009900" cy="3295650"/>
        </p:xfrm>
        <a:graphic>
          <a:graphicData uri="http://schemas.openxmlformats.org/drawingml/2006/table">
            <a:tbl>
              <a:tblPr/>
              <a:tblGrid>
                <a:gridCol w="1763712"/>
                <a:gridCol w="365125"/>
                <a:gridCol w="881063"/>
              </a:tblGrid>
              <a:tr h="274638">
                <a:tc gridSpan="2">
                  <a:txBody>
                    <a:bodyPr/>
                    <a:lstStyle/>
                    <a:p>
                      <a:pPr marL="273050" marR="0" lvl="0" indent="-273050" algn="l" defTabSz="914400" rtl="0" eaLnBrk="1" fontAlgn="b" latinLnBrk="0" hangingPunct="1">
                        <a:lnSpc>
                          <a:spcPct val="100000"/>
                        </a:lnSpc>
                        <a:spcBef>
                          <a:spcPct val="0"/>
                        </a:spcBef>
                        <a:spcAft>
                          <a:spcPct val="0"/>
                        </a:spcAft>
                        <a:buClrTx/>
                        <a:buSzTx/>
                        <a:buFontTx/>
                        <a:buNone/>
                        <a:tabLst/>
                      </a:pPr>
                      <a:r>
                        <a:rPr kumimoji="0" lang="es-ES" sz="1200" b="0" i="0" u="none" strike="noStrike" cap="none" normalizeH="0" baseline="0" smtClean="0">
                          <a:ln>
                            <a:noFill/>
                          </a:ln>
                          <a:solidFill>
                            <a:srgbClr val="000000"/>
                          </a:solidFill>
                          <a:effectLst/>
                          <a:latin typeface="Arial" charset="0"/>
                          <a:cs typeface="Arial" charset="0"/>
                        </a:rPr>
                        <a:t>Materia Prima TOTAL</a:t>
                      </a:r>
                      <a:endParaRPr kumimoji="0" lang="es-ES" sz="1200" b="0" i="0" u="none" strike="noStrike" cap="none" normalizeH="0" baseline="0" smtClean="0">
                        <a:ln>
                          <a:noFill/>
                        </a:ln>
                        <a:solidFill>
                          <a:schemeClr val="tx1"/>
                        </a:solidFill>
                        <a:effectLst/>
                        <a:latin typeface="Arial" charset="0"/>
                        <a:cs typeface="Arial" charset="0"/>
                      </a:endParaRPr>
                    </a:p>
                  </a:txBody>
                  <a:tcPr anchor="b" horzOverflow="overflow">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lnTlToBr>
                      <a:noFill/>
                    </a:lnTlToBr>
                    <a:lnBlToTr>
                      <a:noFill/>
                    </a:lnBlToTr>
                    <a:solidFill>
                      <a:srgbClr val="00FFFF"/>
                    </a:solidFill>
                  </a:tcPr>
                </a:tc>
                <a:tc hMerge="1">
                  <a:txBody>
                    <a:bodyPr/>
                    <a:lstStyle/>
                    <a:p>
                      <a:endParaRPr lang="es-ES"/>
                    </a:p>
                  </a:txBody>
                  <a:tcPr/>
                </a:tc>
                <a:tc>
                  <a:txBody>
                    <a:bodyPr/>
                    <a:lstStyle/>
                    <a:p>
                      <a:pPr marL="273050" marR="0" lvl="0" indent="-273050" algn="ctr" defTabSz="914400" rtl="0" eaLnBrk="1" fontAlgn="b" latinLnBrk="0" hangingPunct="1">
                        <a:lnSpc>
                          <a:spcPct val="100000"/>
                        </a:lnSpc>
                        <a:spcBef>
                          <a:spcPct val="0"/>
                        </a:spcBef>
                        <a:spcAft>
                          <a:spcPct val="0"/>
                        </a:spcAft>
                        <a:buClrTx/>
                        <a:buSzTx/>
                        <a:buFontTx/>
                        <a:buNone/>
                        <a:tabLst/>
                      </a:pPr>
                      <a:r>
                        <a:rPr kumimoji="0" lang="es-ES" sz="1200" b="0" i="0" u="none" strike="noStrike" cap="none" normalizeH="0" baseline="0" smtClean="0">
                          <a:ln>
                            <a:noFill/>
                          </a:ln>
                          <a:solidFill>
                            <a:srgbClr val="000000"/>
                          </a:solidFill>
                          <a:effectLst/>
                          <a:latin typeface="Arial" charset="0"/>
                          <a:cs typeface="Arial" charset="0"/>
                        </a:rPr>
                        <a:t>370</a:t>
                      </a:r>
                      <a:endParaRPr kumimoji="0" lang="es-ES" sz="1200" b="0" i="0" u="none" strike="noStrike" cap="none" normalizeH="0" baseline="0" smtClean="0">
                        <a:ln>
                          <a:noFill/>
                        </a:ln>
                        <a:solidFill>
                          <a:schemeClr val="tx1"/>
                        </a:solidFill>
                        <a:effectLst/>
                        <a:latin typeface="Arial" charset="0"/>
                        <a:cs typeface="Arial" charset="0"/>
                      </a:endParaRPr>
                    </a:p>
                  </a:txBody>
                  <a:tcPr anchor="b" horzOverflow="overflow">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lnTlToBr>
                      <a:noFill/>
                    </a:lnTlToBr>
                    <a:lnBlToTr>
                      <a:noFill/>
                    </a:lnBlToTr>
                    <a:solidFill>
                      <a:srgbClr val="00FFFF"/>
                    </a:solidFill>
                  </a:tcPr>
                </a:tc>
              </a:tr>
              <a:tr h="274638">
                <a:tc gridSpan="2">
                  <a:txBody>
                    <a:bodyPr/>
                    <a:lstStyle/>
                    <a:p>
                      <a:pPr marL="273050" marR="0" lvl="0" indent="-273050" algn="l" defTabSz="914400" rtl="0" eaLnBrk="1" fontAlgn="b" latinLnBrk="0" hangingPunct="1">
                        <a:lnSpc>
                          <a:spcPct val="100000"/>
                        </a:lnSpc>
                        <a:spcBef>
                          <a:spcPct val="0"/>
                        </a:spcBef>
                        <a:spcAft>
                          <a:spcPct val="0"/>
                        </a:spcAft>
                        <a:buClrTx/>
                        <a:buSzTx/>
                        <a:buFontTx/>
                        <a:buNone/>
                        <a:tabLst/>
                      </a:pPr>
                      <a:r>
                        <a:rPr kumimoji="0" lang="es-ES" sz="1200" b="0" i="0" u="none" strike="noStrike" cap="none" normalizeH="0" baseline="0" smtClean="0">
                          <a:ln>
                            <a:noFill/>
                          </a:ln>
                          <a:solidFill>
                            <a:srgbClr val="000000"/>
                          </a:solidFill>
                          <a:effectLst/>
                          <a:latin typeface="Arial" charset="0"/>
                          <a:cs typeface="Arial" charset="0"/>
                        </a:rPr>
                        <a:t>Materiales(gas,bandejas)</a:t>
                      </a:r>
                      <a:endParaRPr kumimoji="0" lang="es-ES" sz="1200" b="0" i="0" u="none" strike="noStrike" cap="none" normalizeH="0" baseline="0" smtClean="0">
                        <a:ln>
                          <a:noFill/>
                        </a:ln>
                        <a:solidFill>
                          <a:schemeClr val="tx1"/>
                        </a:solidFill>
                        <a:effectLst/>
                        <a:latin typeface="Arial" charset="0"/>
                        <a:cs typeface="Arial" charset="0"/>
                      </a:endParaRPr>
                    </a:p>
                  </a:txBody>
                  <a:tcPr anchor="b" horzOverflow="overflow">
                    <a:lnL w="12700" cap="flat" cmpd="sng" algn="ctr">
                      <a:solidFill>
                        <a:srgbClr val="000000"/>
                      </a:solidFill>
                      <a:prstDash val="solid"/>
                      <a:round/>
                      <a:headEnd type="none" w="med" len="med"/>
                      <a:tailEnd type="none" w="med" len="med"/>
                    </a:lnL>
                    <a:lnR>
                      <a:noFill/>
                    </a:lnR>
                    <a:lnT>
                      <a:noFill/>
                    </a:lnT>
                    <a:lnB>
                      <a:noFill/>
                    </a:lnB>
                    <a:lnTlToBr>
                      <a:noFill/>
                    </a:lnTlToBr>
                    <a:lnBlToTr>
                      <a:noFill/>
                    </a:lnBlToTr>
                    <a:solidFill>
                      <a:srgbClr val="00FFFF"/>
                    </a:solidFill>
                  </a:tcPr>
                </a:tc>
                <a:tc hMerge="1">
                  <a:txBody>
                    <a:bodyPr/>
                    <a:lstStyle/>
                    <a:p>
                      <a:endParaRPr lang="es-ES"/>
                    </a:p>
                  </a:txBody>
                  <a:tcPr/>
                </a:tc>
                <a:tc>
                  <a:txBody>
                    <a:bodyPr/>
                    <a:lstStyle/>
                    <a:p>
                      <a:pPr marL="273050" marR="0" lvl="0" indent="-273050" algn="ctr" defTabSz="914400" rtl="0" eaLnBrk="1" fontAlgn="b" latinLnBrk="0" hangingPunct="1">
                        <a:lnSpc>
                          <a:spcPct val="100000"/>
                        </a:lnSpc>
                        <a:spcBef>
                          <a:spcPct val="0"/>
                        </a:spcBef>
                        <a:spcAft>
                          <a:spcPct val="0"/>
                        </a:spcAft>
                        <a:buClrTx/>
                        <a:buSzTx/>
                        <a:buFontTx/>
                        <a:buNone/>
                        <a:tabLst/>
                      </a:pPr>
                      <a:r>
                        <a:rPr kumimoji="0" lang="es-ES" sz="1200" b="0" i="0" u="none" strike="noStrike" cap="none" normalizeH="0" baseline="0" smtClean="0">
                          <a:ln>
                            <a:noFill/>
                          </a:ln>
                          <a:solidFill>
                            <a:srgbClr val="000000"/>
                          </a:solidFill>
                          <a:effectLst/>
                          <a:latin typeface="Arial" charset="0"/>
                          <a:cs typeface="Arial" charset="0"/>
                        </a:rPr>
                        <a:t>70</a:t>
                      </a:r>
                      <a:endParaRPr kumimoji="0" lang="es-ES" sz="1200" b="0" i="0" u="none" strike="noStrike" cap="none" normalizeH="0" baseline="0" smtClean="0">
                        <a:ln>
                          <a:noFill/>
                        </a:ln>
                        <a:solidFill>
                          <a:schemeClr val="tx1"/>
                        </a:solidFill>
                        <a:effectLst/>
                        <a:latin typeface="Arial" charset="0"/>
                        <a:cs typeface="Arial" charset="0"/>
                      </a:endParaRPr>
                    </a:p>
                  </a:txBody>
                  <a:tcPr anchor="b" horzOverflow="overflow">
                    <a:lnL>
                      <a:noFill/>
                    </a:lnL>
                    <a:lnR w="12700" cap="flat" cmpd="sng" algn="ctr">
                      <a:solidFill>
                        <a:srgbClr val="000000"/>
                      </a:solidFill>
                      <a:prstDash val="solid"/>
                      <a:round/>
                      <a:headEnd type="none" w="med" len="med"/>
                      <a:tailEnd type="none" w="med" len="med"/>
                    </a:lnR>
                    <a:lnT>
                      <a:noFill/>
                    </a:lnT>
                    <a:lnB>
                      <a:noFill/>
                    </a:lnB>
                    <a:lnTlToBr>
                      <a:noFill/>
                    </a:lnTlToBr>
                    <a:lnBlToTr>
                      <a:noFill/>
                    </a:lnBlToTr>
                    <a:solidFill>
                      <a:srgbClr val="00FFFF"/>
                    </a:solidFill>
                  </a:tcPr>
                </a:tc>
              </a:tr>
              <a:tr h="225425">
                <a:tc>
                  <a:txBody>
                    <a:bodyPr/>
                    <a:lstStyle/>
                    <a:p>
                      <a:pPr marL="273050" marR="0" lvl="0" indent="-273050" algn="l" defTabSz="914400" rtl="0" eaLnBrk="1" fontAlgn="b" latinLnBrk="0" hangingPunct="1">
                        <a:lnSpc>
                          <a:spcPct val="100000"/>
                        </a:lnSpc>
                        <a:spcBef>
                          <a:spcPct val="0"/>
                        </a:spcBef>
                        <a:spcAft>
                          <a:spcPct val="0"/>
                        </a:spcAft>
                        <a:buClrTx/>
                        <a:buSzTx/>
                        <a:buFontTx/>
                        <a:buNone/>
                        <a:tabLst/>
                      </a:pPr>
                      <a:r>
                        <a:rPr kumimoji="0" lang="es-ES" sz="1200" b="0" i="0" u="none" strike="noStrike" cap="none" normalizeH="0" baseline="0" smtClean="0">
                          <a:ln>
                            <a:noFill/>
                          </a:ln>
                          <a:solidFill>
                            <a:srgbClr val="000000"/>
                          </a:solidFill>
                          <a:effectLst/>
                          <a:latin typeface="Arial" charset="0"/>
                          <a:cs typeface="Arial" charset="0"/>
                        </a:rPr>
                        <a:t>Mano de obra</a:t>
                      </a:r>
                      <a:endParaRPr kumimoji="0" lang="es-ES" sz="1200" b="0" i="0" u="none" strike="noStrike" cap="none" normalizeH="0" baseline="0" smtClean="0">
                        <a:ln>
                          <a:noFill/>
                        </a:ln>
                        <a:solidFill>
                          <a:schemeClr val="tx1"/>
                        </a:solidFill>
                        <a:effectLst/>
                        <a:latin typeface="Arial" charset="0"/>
                        <a:cs typeface="Arial" charset="0"/>
                      </a:endParaRPr>
                    </a:p>
                  </a:txBody>
                  <a:tcPr anchor="b" horzOverflow="overflow">
                    <a:lnL w="12700" cap="flat" cmpd="sng" algn="ctr">
                      <a:solidFill>
                        <a:srgbClr val="000000"/>
                      </a:solidFill>
                      <a:prstDash val="solid"/>
                      <a:round/>
                      <a:headEnd type="none" w="med" len="med"/>
                      <a:tailEnd type="none" w="med" len="med"/>
                    </a:lnL>
                    <a:lnR>
                      <a:noFill/>
                    </a:lnR>
                    <a:lnT>
                      <a:noFill/>
                    </a:lnT>
                    <a:lnB>
                      <a:noFill/>
                    </a:lnB>
                    <a:lnTlToBr>
                      <a:noFill/>
                    </a:lnTlToBr>
                    <a:lnBlToTr>
                      <a:noFill/>
                    </a:lnBlToTr>
                    <a:solidFill>
                      <a:srgbClr val="00FFFF"/>
                    </a:solidFill>
                  </a:tcPr>
                </a:tc>
                <a:tc>
                  <a:txBody>
                    <a:bodyPr/>
                    <a:lstStyle/>
                    <a:p>
                      <a:pPr marL="273050" marR="0" lvl="0" indent="-273050" algn="l" defTabSz="914400" rtl="0" eaLnBrk="1" fontAlgn="b" latinLnBrk="0" hangingPunct="1">
                        <a:lnSpc>
                          <a:spcPct val="100000"/>
                        </a:lnSpc>
                        <a:spcBef>
                          <a:spcPct val="0"/>
                        </a:spcBef>
                        <a:spcAft>
                          <a:spcPct val="0"/>
                        </a:spcAft>
                        <a:buClrTx/>
                        <a:buSzTx/>
                        <a:buFontTx/>
                        <a:buNone/>
                        <a:tabLst/>
                      </a:pPr>
                      <a:r>
                        <a:rPr kumimoji="0" lang="es-ES" sz="1200" b="0" i="0" u="none" strike="noStrike" cap="none" normalizeH="0" baseline="0" smtClean="0">
                          <a:ln>
                            <a:noFill/>
                          </a:ln>
                          <a:solidFill>
                            <a:srgbClr val="000000"/>
                          </a:solidFill>
                          <a:effectLst/>
                          <a:latin typeface="Arial" charset="0"/>
                          <a:cs typeface="Arial" charset="0"/>
                        </a:rPr>
                        <a:t> </a:t>
                      </a:r>
                      <a:endParaRPr kumimoji="0" lang="es-ES" sz="1200" b="0" i="0" u="none" strike="noStrike" cap="none" normalizeH="0" baseline="0" smtClean="0">
                        <a:ln>
                          <a:noFill/>
                        </a:ln>
                        <a:solidFill>
                          <a:schemeClr val="tx1"/>
                        </a:solidFill>
                        <a:effectLst/>
                        <a:latin typeface="Arial" charset="0"/>
                        <a:cs typeface="Arial" charset="0"/>
                      </a:endParaRPr>
                    </a:p>
                  </a:txBody>
                  <a:tcPr anchor="b" horzOverflow="overflow">
                    <a:lnL>
                      <a:noFill/>
                    </a:lnL>
                    <a:lnR>
                      <a:noFill/>
                    </a:lnR>
                    <a:lnT>
                      <a:noFill/>
                    </a:lnT>
                    <a:lnB>
                      <a:noFill/>
                    </a:lnB>
                    <a:lnTlToBr>
                      <a:noFill/>
                    </a:lnTlToBr>
                    <a:lnBlToTr>
                      <a:noFill/>
                    </a:lnBlToTr>
                    <a:solidFill>
                      <a:srgbClr val="00FFFF"/>
                    </a:solidFill>
                  </a:tcPr>
                </a:tc>
                <a:tc>
                  <a:txBody>
                    <a:bodyPr/>
                    <a:lstStyle/>
                    <a:p>
                      <a:pPr marL="273050" marR="0" lvl="0" indent="-273050" algn="ctr" defTabSz="914400" rtl="0" eaLnBrk="1" fontAlgn="b" latinLnBrk="0" hangingPunct="1">
                        <a:lnSpc>
                          <a:spcPct val="100000"/>
                        </a:lnSpc>
                        <a:spcBef>
                          <a:spcPct val="0"/>
                        </a:spcBef>
                        <a:spcAft>
                          <a:spcPct val="0"/>
                        </a:spcAft>
                        <a:buClrTx/>
                        <a:buSzTx/>
                        <a:buFontTx/>
                        <a:buNone/>
                        <a:tabLst/>
                      </a:pPr>
                      <a:r>
                        <a:rPr kumimoji="0" lang="es-ES" sz="1200" b="0" i="0" u="none" strike="noStrike" cap="none" normalizeH="0" baseline="0" smtClean="0">
                          <a:ln>
                            <a:noFill/>
                          </a:ln>
                          <a:solidFill>
                            <a:srgbClr val="000000"/>
                          </a:solidFill>
                          <a:effectLst/>
                          <a:latin typeface="Arial" charset="0"/>
                          <a:cs typeface="Arial" charset="0"/>
                        </a:rPr>
                        <a:t>80</a:t>
                      </a:r>
                      <a:endParaRPr kumimoji="0" lang="es-ES" sz="1200" b="0" i="0" u="none" strike="noStrike" cap="none" normalizeH="0" baseline="0" smtClean="0">
                        <a:ln>
                          <a:noFill/>
                        </a:ln>
                        <a:solidFill>
                          <a:schemeClr val="tx1"/>
                        </a:solidFill>
                        <a:effectLst/>
                        <a:latin typeface="Arial" charset="0"/>
                        <a:cs typeface="Arial" charset="0"/>
                      </a:endParaRPr>
                    </a:p>
                  </a:txBody>
                  <a:tcPr anchor="b" horzOverflow="overflow">
                    <a:lnL>
                      <a:noFill/>
                    </a:lnL>
                    <a:lnR w="12700" cap="flat" cmpd="sng" algn="ctr">
                      <a:solidFill>
                        <a:srgbClr val="000000"/>
                      </a:solidFill>
                      <a:prstDash val="solid"/>
                      <a:round/>
                      <a:headEnd type="none" w="med" len="med"/>
                      <a:tailEnd type="none" w="med" len="med"/>
                    </a:lnR>
                    <a:lnT>
                      <a:noFill/>
                    </a:lnT>
                    <a:lnB>
                      <a:noFill/>
                    </a:lnB>
                    <a:lnTlToBr>
                      <a:noFill/>
                    </a:lnTlToBr>
                    <a:lnBlToTr>
                      <a:noFill/>
                    </a:lnBlToTr>
                    <a:solidFill>
                      <a:srgbClr val="00FFFF"/>
                    </a:solidFill>
                  </a:tcPr>
                </a:tc>
              </a:tr>
              <a:tr h="274638">
                <a:tc>
                  <a:txBody>
                    <a:bodyPr/>
                    <a:lstStyle/>
                    <a:p>
                      <a:pPr marL="273050" marR="0" lvl="0" indent="-273050" algn="l" defTabSz="914400" rtl="0" eaLnBrk="1" fontAlgn="b" latinLnBrk="0" hangingPunct="1">
                        <a:lnSpc>
                          <a:spcPct val="100000"/>
                        </a:lnSpc>
                        <a:spcBef>
                          <a:spcPct val="0"/>
                        </a:spcBef>
                        <a:spcAft>
                          <a:spcPct val="0"/>
                        </a:spcAft>
                        <a:buClrTx/>
                        <a:buSzTx/>
                        <a:buFontTx/>
                        <a:buNone/>
                        <a:tabLst/>
                      </a:pPr>
                      <a:r>
                        <a:rPr kumimoji="0" lang="es-ES" sz="1200" b="0" i="0" u="none" strike="noStrike" cap="none" normalizeH="0" baseline="0" smtClean="0">
                          <a:ln>
                            <a:noFill/>
                          </a:ln>
                          <a:solidFill>
                            <a:srgbClr val="000000"/>
                          </a:solidFill>
                          <a:effectLst/>
                          <a:latin typeface="Arial" charset="0"/>
                          <a:cs typeface="Arial" charset="0"/>
                        </a:rPr>
                        <a:t> </a:t>
                      </a:r>
                      <a:endParaRPr kumimoji="0" lang="es-ES" sz="1200" b="0" i="0" u="none" strike="noStrike" cap="none" normalizeH="0" baseline="0" smtClean="0">
                        <a:ln>
                          <a:noFill/>
                        </a:ln>
                        <a:solidFill>
                          <a:schemeClr val="tx1"/>
                        </a:solidFill>
                        <a:effectLst/>
                        <a:latin typeface="Arial" charset="0"/>
                        <a:cs typeface="Arial" charset="0"/>
                      </a:endParaRPr>
                    </a:p>
                  </a:txBody>
                  <a:tcPr anchor="b" horzOverflow="overflow">
                    <a:lnL w="12700" cap="flat" cmpd="sng" algn="ctr">
                      <a:solidFill>
                        <a:srgbClr val="000000"/>
                      </a:solidFill>
                      <a:prstDash val="solid"/>
                      <a:round/>
                      <a:headEnd type="none" w="med" len="med"/>
                      <a:tailEnd type="none" w="med" len="med"/>
                    </a:lnL>
                    <a:lnR>
                      <a:noFill/>
                    </a:lnR>
                    <a:lnT>
                      <a:noFill/>
                    </a:lnT>
                    <a:lnB>
                      <a:noFill/>
                    </a:lnB>
                    <a:lnTlToBr>
                      <a:noFill/>
                    </a:lnTlToBr>
                    <a:lnBlToTr>
                      <a:noFill/>
                    </a:lnBlToTr>
                    <a:solidFill>
                      <a:srgbClr val="00FFFF"/>
                    </a:solidFill>
                  </a:tcPr>
                </a:tc>
                <a:tc>
                  <a:txBody>
                    <a:bodyPr/>
                    <a:lstStyle/>
                    <a:p>
                      <a:pPr marL="273050" marR="0" lvl="0" indent="-273050" algn="l" defTabSz="914400" rtl="0" eaLnBrk="1" fontAlgn="b" latinLnBrk="0" hangingPunct="1">
                        <a:lnSpc>
                          <a:spcPct val="100000"/>
                        </a:lnSpc>
                        <a:spcBef>
                          <a:spcPct val="0"/>
                        </a:spcBef>
                        <a:spcAft>
                          <a:spcPct val="0"/>
                        </a:spcAft>
                        <a:buClrTx/>
                        <a:buSzTx/>
                        <a:buFontTx/>
                        <a:buNone/>
                        <a:tabLst/>
                      </a:pPr>
                      <a:r>
                        <a:rPr kumimoji="0" lang="es-ES" sz="1200" b="0" i="0" u="none" strike="noStrike" cap="none" normalizeH="0" baseline="0" smtClean="0">
                          <a:ln>
                            <a:noFill/>
                          </a:ln>
                          <a:solidFill>
                            <a:srgbClr val="000000"/>
                          </a:solidFill>
                          <a:effectLst/>
                          <a:latin typeface="Arial" charset="0"/>
                          <a:cs typeface="Arial" charset="0"/>
                        </a:rPr>
                        <a:t> </a:t>
                      </a:r>
                      <a:endParaRPr kumimoji="0" lang="es-ES" sz="1200" b="0" i="0" u="none" strike="noStrike" cap="none" normalizeH="0" baseline="0" smtClean="0">
                        <a:ln>
                          <a:noFill/>
                        </a:ln>
                        <a:solidFill>
                          <a:schemeClr val="tx1"/>
                        </a:solidFill>
                        <a:effectLst/>
                        <a:latin typeface="Arial" charset="0"/>
                        <a:cs typeface="Arial" charset="0"/>
                      </a:endParaRPr>
                    </a:p>
                  </a:txBody>
                  <a:tcPr anchor="b" horzOverflow="overflow">
                    <a:lnL>
                      <a:noFill/>
                    </a:lnL>
                    <a:lnR>
                      <a:noFill/>
                    </a:lnR>
                    <a:lnT>
                      <a:noFill/>
                    </a:lnT>
                    <a:lnB>
                      <a:noFill/>
                    </a:lnB>
                    <a:lnTlToBr>
                      <a:noFill/>
                    </a:lnTlToBr>
                    <a:lnBlToTr>
                      <a:noFill/>
                    </a:lnBlToTr>
                    <a:solidFill>
                      <a:srgbClr val="00FFFF"/>
                    </a:solidFill>
                  </a:tcPr>
                </a:tc>
                <a:tc>
                  <a:txBody>
                    <a:bodyPr/>
                    <a:lstStyle/>
                    <a:p>
                      <a:pPr marL="273050" marR="0" lvl="0" indent="-273050" algn="ctr" defTabSz="914400" rtl="0" eaLnBrk="1" fontAlgn="b" latinLnBrk="0" hangingPunct="1">
                        <a:lnSpc>
                          <a:spcPct val="100000"/>
                        </a:lnSpc>
                        <a:spcBef>
                          <a:spcPct val="0"/>
                        </a:spcBef>
                        <a:spcAft>
                          <a:spcPct val="0"/>
                        </a:spcAft>
                        <a:buClrTx/>
                        <a:buSzTx/>
                        <a:buFontTx/>
                        <a:buNone/>
                        <a:tabLst/>
                      </a:pPr>
                      <a:r>
                        <a:rPr kumimoji="0" lang="es-ES" sz="1200" b="0" i="0" u="none" strike="noStrike" cap="none" normalizeH="0" baseline="0" smtClean="0">
                          <a:ln>
                            <a:noFill/>
                          </a:ln>
                          <a:solidFill>
                            <a:srgbClr val="000000"/>
                          </a:solidFill>
                          <a:effectLst/>
                          <a:latin typeface="Arial" charset="0"/>
                          <a:cs typeface="Arial" charset="0"/>
                        </a:rPr>
                        <a:t> </a:t>
                      </a:r>
                      <a:endParaRPr kumimoji="0" lang="es-ES" sz="1200" b="0" i="0" u="none" strike="noStrike" cap="none" normalizeH="0" baseline="0" smtClean="0">
                        <a:ln>
                          <a:noFill/>
                        </a:ln>
                        <a:solidFill>
                          <a:schemeClr val="tx1"/>
                        </a:solidFill>
                        <a:effectLst/>
                        <a:latin typeface="Arial" charset="0"/>
                        <a:cs typeface="Arial" charset="0"/>
                      </a:endParaRPr>
                    </a:p>
                  </a:txBody>
                  <a:tcPr anchor="b" horzOverflow="overflow">
                    <a:lnL>
                      <a:noFill/>
                    </a:lnL>
                    <a:lnR w="12700" cap="flat" cmpd="sng" algn="ctr">
                      <a:solidFill>
                        <a:srgbClr val="000000"/>
                      </a:solidFill>
                      <a:prstDash val="solid"/>
                      <a:round/>
                      <a:headEnd type="none" w="med" len="med"/>
                      <a:tailEnd type="none" w="med" len="med"/>
                    </a:lnR>
                    <a:lnT>
                      <a:noFill/>
                    </a:lnT>
                    <a:lnB>
                      <a:noFill/>
                    </a:lnB>
                    <a:lnTlToBr>
                      <a:noFill/>
                    </a:lnTlToBr>
                    <a:lnBlToTr>
                      <a:noFill/>
                    </a:lnBlToTr>
                    <a:solidFill>
                      <a:srgbClr val="00FFFF"/>
                    </a:solidFill>
                  </a:tcPr>
                </a:tc>
              </a:tr>
              <a:tr h="274638">
                <a:tc gridSpan="2">
                  <a:txBody>
                    <a:bodyPr/>
                    <a:lstStyle/>
                    <a:p>
                      <a:pPr marL="273050" marR="0" lvl="0" indent="-273050" algn="l" defTabSz="914400" rtl="0" eaLnBrk="1" fontAlgn="b" latinLnBrk="0" hangingPunct="1">
                        <a:lnSpc>
                          <a:spcPct val="100000"/>
                        </a:lnSpc>
                        <a:spcBef>
                          <a:spcPct val="0"/>
                        </a:spcBef>
                        <a:spcAft>
                          <a:spcPct val="0"/>
                        </a:spcAft>
                        <a:buClrTx/>
                        <a:buSzTx/>
                        <a:buFontTx/>
                        <a:buNone/>
                        <a:tabLst/>
                      </a:pPr>
                      <a:r>
                        <a:rPr kumimoji="0" lang="es-ES" sz="1200" b="0" i="0" u="none" strike="noStrike" cap="none" normalizeH="0" baseline="0" smtClean="0">
                          <a:ln>
                            <a:noFill/>
                          </a:ln>
                          <a:solidFill>
                            <a:srgbClr val="000000"/>
                          </a:solidFill>
                          <a:effectLst/>
                          <a:latin typeface="Arial" charset="0"/>
                          <a:cs typeface="Arial" charset="0"/>
                        </a:rPr>
                        <a:t>Costo 6 porciones</a:t>
                      </a:r>
                      <a:endParaRPr kumimoji="0" lang="es-ES" sz="1200" b="0" i="0" u="none" strike="noStrike" cap="none" normalizeH="0" baseline="0" smtClean="0">
                        <a:ln>
                          <a:noFill/>
                        </a:ln>
                        <a:solidFill>
                          <a:schemeClr val="tx1"/>
                        </a:solidFill>
                        <a:effectLst/>
                        <a:latin typeface="Arial" charset="0"/>
                        <a:cs typeface="Arial" charset="0"/>
                      </a:endParaRPr>
                    </a:p>
                  </a:txBody>
                  <a:tcPr anchor="b" horzOverflow="overflow">
                    <a:lnL w="12700" cap="flat" cmpd="sng" algn="ctr">
                      <a:solidFill>
                        <a:srgbClr val="000000"/>
                      </a:solidFill>
                      <a:prstDash val="solid"/>
                      <a:round/>
                      <a:headEnd type="none" w="med" len="med"/>
                      <a:tailEnd type="none" w="med" len="med"/>
                    </a:lnL>
                    <a:lnR>
                      <a:noFill/>
                    </a:lnR>
                    <a:lnT>
                      <a:noFill/>
                    </a:lnT>
                    <a:lnB>
                      <a:noFill/>
                    </a:lnB>
                    <a:lnTlToBr>
                      <a:noFill/>
                    </a:lnTlToBr>
                    <a:lnBlToTr>
                      <a:noFill/>
                    </a:lnBlToTr>
                    <a:solidFill>
                      <a:srgbClr val="00FFFF"/>
                    </a:solidFill>
                  </a:tcPr>
                </a:tc>
                <a:tc hMerge="1">
                  <a:txBody>
                    <a:bodyPr/>
                    <a:lstStyle/>
                    <a:p>
                      <a:endParaRPr lang="es-ES"/>
                    </a:p>
                  </a:txBody>
                  <a:tcPr/>
                </a:tc>
                <a:tc>
                  <a:txBody>
                    <a:bodyPr/>
                    <a:lstStyle/>
                    <a:p>
                      <a:pPr marL="273050" marR="0" lvl="0" indent="-273050" algn="ctr" defTabSz="914400" rtl="0" eaLnBrk="1" fontAlgn="b" latinLnBrk="0" hangingPunct="1">
                        <a:lnSpc>
                          <a:spcPct val="100000"/>
                        </a:lnSpc>
                        <a:spcBef>
                          <a:spcPct val="0"/>
                        </a:spcBef>
                        <a:spcAft>
                          <a:spcPct val="0"/>
                        </a:spcAft>
                        <a:buClrTx/>
                        <a:buSzTx/>
                        <a:buFontTx/>
                        <a:buNone/>
                        <a:tabLst/>
                      </a:pPr>
                      <a:r>
                        <a:rPr kumimoji="0" lang="es-ES" sz="1200" b="0" i="0" u="none" strike="noStrike" cap="none" normalizeH="0" baseline="0" smtClean="0">
                          <a:ln>
                            <a:noFill/>
                          </a:ln>
                          <a:solidFill>
                            <a:srgbClr val="000000"/>
                          </a:solidFill>
                          <a:effectLst/>
                          <a:latin typeface="Arial" charset="0"/>
                          <a:cs typeface="Arial" charset="0"/>
                        </a:rPr>
                        <a:t>520</a:t>
                      </a:r>
                      <a:endParaRPr kumimoji="0" lang="es-ES" sz="1200" b="0" i="0" u="none" strike="noStrike" cap="none" normalizeH="0" baseline="0" smtClean="0">
                        <a:ln>
                          <a:noFill/>
                        </a:ln>
                        <a:solidFill>
                          <a:schemeClr val="tx1"/>
                        </a:solidFill>
                        <a:effectLst/>
                        <a:latin typeface="Arial" charset="0"/>
                        <a:cs typeface="Arial" charset="0"/>
                      </a:endParaRPr>
                    </a:p>
                  </a:txBody>
                  <a:tcPr anchor="b" horzOverflow="overflow">
                    <a:lnL>
                      <a:noFill/>
                    </a:lnL>
                    <a:lnR w="12700" cap="flat" cmpd="sng" algn="ctr">
                      <a:solidFill>
                        <a:srgbClr val="000000"/>
                      </a:solidFill>
                      <a:prstDash val="solid"/>
                      <a:round/>
                      <a:headEnd type="none" w="med" len="med"/>
                      <a:tailEnd type="none" w="med" len="med"/>
                    </a:lnR>
                    <a:lnT>
                      <a:noFill/>
                    </a:lnT>
                    <a:lnB>
                      <a:noFill/>
                    </a:lnB>
                    <a:lnTlToBr>
                      <a:noFill/>
                    </a:lnTlToBr>
                    <a:lnBlToTr>
                      <a:noFill/>
                    </a:lnBlToTr>
                    <a:solidFill>
                      <a:srgbClr val="00FFFF"/>
                    </a:solidFill>
                  </a:tcPr>
                </a:tc>
              </a:tr>
              <a:tr h="274638">
                <a:tc>
                  <a:txBody>
                    <a:bodyPr/>
                    <a:lstStyle/>
                    <a:p>
                      <a:pPr marL="273050" marR="0" lvl="0" indent="-273050" algn="l" defTabSz="914400" rtl="0" eaLnBrk="1" fontAlgn="b" latinLnBrk="0" hangingPunct="1">
                        <a:lnSpc>
                          <a:spcPct val="100000"/>
                        </a:lnSpc>
                        <a:spcBef>
                          <a:spcPct val="0"/>
                        </a:spcBef>
                        <a:spcAft>
                          <a:spcPct val="0"/>
                        </a:spcAft>
                        <a:buClrTx/>
                        <a:buSzTx/>
                        <a:buFontTx/>
                        <a:buNone/>
                        <a:tabLst/>
                      </a:pPr>
                      <a:r>
                        <a:rPr kumimoji="0" lang="es-ES" sz="1200" b="0" i="0" u="none" strike="noStrike" cap="none" normalizeH="0" baseline="0" smtClean="0">
                          <a:ln>
                            <a:noFill/>
                          </a:ln>
                          <a:solidFill>
                            <a:srgbClr val="000000"/>
                          </a:solidFill>
                          <a:effectLst/>
                          <a:latin typeface="Arial" charset="0"/>
                          <a:cs typeface="Arial" charset="0"/>
                        </a:rPr>
                        <a:t>Costo por Plato</a:t>
                      </a:r>
                      <a:endParaRPr kumimoji="0" lang="es-ES" sz="1200" b="0" i="0" u="none" strike="noStrike" cap="none" normalizeH="0" baseline="0" smtClean="0">
                        <a:ln>
                          <a:noFill/>
                        </a:ln>
                        <a:solidFill>
                          <a:schemeClr val="tx1"/>
                        </a:solidFill>
                        <a:effectLst/>
                        <a:latin typeface="Arial" charset="0"/>
                        <a:cs typeface="Arial" charset="0"/>
                      </a:endParaRPr>
                    </a:p>
                  </a:txBody>
                  <a:tcPr anchor="b" horzOverflow="overflow">
                    <a:lnL w="12700" cap="flat" cmpd="sng" algn="ctr">
                      <a:solidFill>
                        <a:srgbClr val="000000"/>
                      </a:solidFill>
                      <a:prstDash val="solid"/>
                      <a:round/>
                      <a:headEnd type="none" w="med" len="med"/>
                      <a:tailEnd type="none" w="med" len="med"/>
                    </a:lnL>
                    <a:lnR>
                      <a:noFill/>
                    </a:lnR>
                    <a:lnT>
                      <a:noFill/>
                    </a:lnT>
                    <a:lnB>
                      <a:noFill/>
                    </a:lnB>
                    <a:lnTlToBr>
                      <a:noFill/>
                    </a:lnTlToBr>
                    <a:lnBlToTr>
                      <a:noFill/>
                    </a:lnBlToTr>
                    <a:solidFill>
                      <a:srgbClr val="00FFFF"/>
                    </a:solidFill>
                  </a:tcPr>
                </a:tc>
                <a:tc>
                  <a:txBody>
                    <a:bodyPr/>
                    <a:lstStyle/>
                    <a:p>
                      <a:pPr marL="273050" marR="0" lvl="0" indent="-273050" algn="l" defTabSz="914400" rtl="0" eaLnBrk="1" fontAlgn="b" latinLnBrk="0" hangingPunct="1">
                        <a:lnSpc>
                          <a:spcPct val="100000"/>
                        </a:lnSpc>
                        <a:spcBef>
                          <a:spcPct val="0"/>
                        </a:spcBef>
                        <a:spcAft>
                          <a:spcPct val="0"/>
                        </a:spcAft>
                        <a:buClrTx/>
                        <a:buSzTx/>
                        <a:buFontTx/>
                        <a:buNone/>
                        <a:tabLst/>
                      </a:pPr>
                      <a:r>
                        <a:rPr kumimoji="0" lang="es-ES" sz="1200" b="0" i="0" u="none" strike="noStrike" cap="none" normalizeH="0" baseline="0" smtClean="0">
                          <a:ln>
                            <a:noFill/>
                          </a:ln>
                          <a:solidFill>
                            <a:srgbClr val="000000"/>
                          </a:solidFill>
                          <a:effectLst/>
                          <a:latin typeface="Arial" charset="0"/>
                          <a:cs typeface="Arial" charset="0"/>
                        </a:rPr>
                        <a:t> </a:t>
                      </a:r>
                      <a:endParaRPr kumimoji="0" lang="es-ES" sz="1200" b="0" i="0" u="none" strike="noStrike" cap="none" normalizeH="0" baseline="0" smtClean="0">
                        <a:ln>
                          <a:noFill/>
                        </a:ln>
                        <a:solidFill>
                          <a:schemeClr val="tx1"/>
                        </a:solidFill>
                        <a:effectLst/>
                        <a:latin typeface="Arial" charset="0"/>
                        <a:cs typeface="Arial" charset="0"/>
                      </a:endParaRPr>
                    </a:p>
                  </a:txBody>
                  <a:tcPr anchor="b" horzOverflow="overflow">
                    <a:lnL>
                      <a:noFill/>
                    </a:lnL>
                    <a:lnR>
                      <a:noFill/>
                    </a:lnR>
                    <a:lnT>
                      <a:noFill/>
                    </a:lnT>
                    <a:lnB>
                      <a:noFill/>
                    </a:lnB>
                    <a:lnTlToBr>
                      <a:noFill/>
                    </a:lnTlToBr>
                    <a:lnBlToTr>
                      <a:noFill/>
                    </a:lnBlToTr>
                    <a:solidFill>
                      <a:srgbClr val="00FFFF"/>
                    </a:solidFill>
                  </a:tcPr>
                </a:tc>
                <a:tc>
                  <a:txBody>
                    <a:bodyPr/>
                    <a:lstStyle/>
                    <a:p>
                      <a:pPr marL="273050" marR="0" lvl="0" indent="-273050" algn="ctr" defTabSz="914400" rtl="0" eaLnBrk="1" fontAlgn="b" latinLnBrk="0" hangingPunct="1">
                        <a:lnSpc>
                          <a:spcPct val="100000"/>
                        </a:lnSpc>
                        <a:spcBef>
                          <a:spcPct val="0"/>
                        </a:spcBef>
                        <a:spcAft>
                          <a:spcPct val="0"/>
                        </a:spcAft>
                        <a:buClrTx/>
                        <a:buSzTx/>
                        <a:buFontTx/>
                        <a:buNone/>
                        <a:tabLst/>
                      </a:pPr>
                      <a:r>
                        <a:rPr kumimoji="0" lang="es-ES" sz="1200" b="0" i="0" u="none" strike="noStrike" cap="none" normalizeH="0" baseline="0" smtClean="0">
                          <a:ln>
                            <a:noFill/>
                          </a:ln>
                          <a:solidFill>
                            <a:srgbClr val="000000"/>
                          </a:solidFill>
                          <a:effectLst/>
                          <a:latin typeface="Arial" charset="0"/>
                          <a:cs typeface="Arial" charset="0"/>
                        </a:rPr>
                        <a:t>87</a:t>
                      </a:r>
                      <a:endParaRPr kumimoji="0" lang="es-ES" sz="1200" b="0" i="0" u="none" strike="noStrike" cap="none" normalizeH="0" baseline="0" smtClean="0">
                        <a:ln>
                          <a:noFill/>
                        </a:ln>
                        <a:solidFill>
                          <a:schemeClr val="tx1"/>
                        </a:solidFill>
                        <a:effectLst/>
                        <a:latin typeface="Arial" charset="0"/>
                        <a:cs typeface="Arial" charset="0"/>
                      </a:endParaRPr>
                    </a:p>
                  </a:txBody>
                  <a:tcPr anchor="b" horzOverflow="overflow">
                    <a:lnL>
                      <a:noFill/>
                    </a:lnL>
                    <a:lnR w="12700" cap="flat" cmpd="sng" algn="ctr">
                      <a:solidFill>
                        <a:srgbClr val="000000"/>
                      </a:solidFill>
                      <a:prstDash val="solid"/>
                      <a:round/>
                      <a:headEnd type="none" w="med" len="med"/>
                      <a:tailEnd type="none" w="med" len="med"/>
                    </a:lnR>
                    <a:lnT>
                      <a:noFill/>
                    </a:lnT>
                    <a:lnB>
                      <a:noFill/>
                    </a:lnB>
                    <a:lnTlToBr>
                      <a:noFill/>
                    </a:lnTlToBr>
                    <a:lnBlToTr>
                      <a:noFill/>
                    </a:lnBlToTr>
                    <a:solidFill>
                      <a:srgbClr val="00FFFF"/>
                    </a:solidFill>
                  </a:tcPr>
                </a:tc>
              </a:tr>
              <a:tr h="274638">
                <a:tc>
                  <a:txBody>
                    <a:bodyPr/>
                    <a:lstStyle/>
                    <a:p>
                      <a:pPr marL="273050" marR="0" lvl="0" indent="-273050" algn="l" defTabSz="914400" rtl="0" eaLnBrk="1" fontAlgn="b" latinLnBrk="0" hangingPunct="1">
                        <a:lnSpc>
                          <a:spcPct val="100000"/>
                        </a:lnSpc>
                        <a:spcBef>
                          <a:spcPct val="0"/>
                        </a:spcBef>
                        <a:spcAft>
                          <a:spcPct val="0"/>
                        </a:spcAft>
                        <a:buClrTx/>
                        <a:buSzTx/>
                        <a:buFontTx/>
                        <a:buNone/>
                        <a:tabLst/>
                      </a:pPr>
                      <a:r>
                        <a:rPr kumimoji="0" lang="es-ES" sz="1200" b="0" i="0" u="none" strike="noStrike" cap="none" normalizeH="0" baseline="0" smtClean="0">
                          <a:ln>
                            <a:noFill/>
                          </a:ln>
                          <a:solidFill>
                            <a:srgbClr val="000000"/>
                          </a:solidFill>
                          <a:effectLst/>
                          <a:latin typeface="Arial" charset="0"/>
                          <a:cs typeface="Arial" charset="0"/>
                        </a:rPr>
                        <a:t> </a:t>
                      </a:r>
                      <a:endParaRPr kumimoji="0" lang="es-ES" sz="1200" b="0" i="0" u="none" strike="noStrike" cap="none" normalizeH="0" baseline="0" smtClean="0">
                        <a:ln>
                          <a:noFill/>
                        </a:ln>
                        <a:solidFill>
                          <a:schemeClr val="tx1"/>
                        </a:solidFill>
                        <a:effectLst/>
                        <a:latin typeface="Arial" charset="0"/>
                        <a:cs typeface="Arial" charset="0"/>
                      </a:endParaRPr>
                    </a:p>
                  </a:txBody>
                  <a:tcPr anchor="b" horzOverflow="overflow">
                    <a:lnL w="12700" cap="flat" cmpd="sng" algn="ctr">
                      <a:solidFill>
                        <a:srgbClr val="000000"/>
                      </a:solidFill>
                      <a:prstDash val="solid"/>
                      <a:round/>
                      <a:headEnd type="none" w="med" len="med"/>
                      <a:tailEnd type="none" w="med" len="med"/>
                    </a:lnL>
                    <a:lnR>
                      <a:noFill/>
                    </a:lnR>
                    <a:lnT>
                      <a:noFill/>
                    </a:lnT>
                    <a:lnB>
                      <a:noFill/>
                    </a:lnB>
                    <a:lnTlToBr>
                      <a:noFill/>
                    </a:lnTlToBr>
                    <a:lnBlToTr>
                      <a:noFill/>
                    </a:lnBlToTr>
                    <a:solidFill>
                      <a:srgbClr val="00FFFF"/>
                    </a:solidFill>
                  </a:tcPr>
                </a:tc>
                <a:tc>
                  <a:txBody>
                    <a:bodyPr/>
                    <a:lstStyle/>
                    <a:p>
                      <a:pPr marL="273050" marR="0" lvl="0" indent="-273050" algn="l" defTabSz="914400" rtl="0" eaLnBrk="1" fontAlgn="b" latinLnBrk="0" hangingPunct="1">
                        <a:lnSpc>
                          <a:spcPct val="100000"/>
                        </a:lnSpc>
                        <a:spcBef>
                          <a:spcPct val="0"/>
                        </a:spcBef>
                        <a:spcAft>
                          <a:spcPct val="0"/>
                        </a:spcAft>
                        <a:buClrTx/>
                        <a:buSzTx/>
                        <a:buFontTx/>
                        <a:buNone/>
                        <a:tabLst/>
                      </a:pPr>
                      <a:r>
                        <a:rPr kumimoji="0" lang="es-ES" sz="1200" b="0" i="0" u="none" strike="noStrike" cap="none" normalizeH="0" baseline="0" smtClean="0">
                          <a:ln>
                            <a:noFill/>
                          </a:ln>
                          <a:solidFill>
                            <a:srgbClr val="000000"/>
                          </a:solidFill>
                          <a:effectLst/>
                          <a:latin typeface="Arial" charset="0"/>
                          <a:cs typeface="Arial" charset="0"/>
                        </a:rPr>
                        <a:t> </a:t>
                      </a:r>
                      <a:endParaRPr kumimoji="0" lang="es-ES" sz="1200" b="0" i="0" u="none" strike="noStrike" cap="none" normalizeH="0" baseline="0" smtClean="0">
                        <a:ln>
                          <a:noFill/>
                        </a:ln>
                        <a:solidFill>
                          <a:schemeClr val="tx1"/>
                        </a:solidFill>
                        <a:effectLst/>
                        <a:latin typeface="Arial" charset="0"/>
                        <a:cs typeface="Arial" charset="0"/>
                      </a:endParaRPr>
                    </a:p>
                  </a:txBody>
                  <a:tcPr anchor="b" horzOverflow="overflow">
                    <a:lnL>
                      <a:noFill/>
                    </a:lnL>
                    <a:lnR>
                      <a:noFill/>
                    </a:lnR>
                    <a:lnT>
                      <a:noFill/>
                    </a:lnT>
                    <a:lnB>
                      <a:noFill/>
                    </a:lnB>
                    <a:lnTlToBr>
                      <a:noFill/>
                    </a:lnTlToBr>
                    <a:lnBlToTr>
                      <a:noFill/>
                    </a:lnBlToTr>
                    <a:solidFill>
                      <a:srgbClr val="00FFFF"/>
                    </a:solidFill>
                  </a:tcPr>
                </a:tc>
                <a:tc>
                  <a:txBody>
                    <a:bodyPr/>
                    <a:lstStyle/>
                    <a:p>
                      <a:pPr marL="273050" marR="0" lvl="0" indent="-273050" algn="l" defTabSz="914400" rtl="0" eaLnBrk="1" fontAlgn="b" latinLnBrk="0" hangingPunct="1">
                        <a:lnSpc>
                          <a:spcPct val="100000"/>
                        </a:lnSpc>
                        <a:spcBef>
                          <a:spcPct val="0"/>
                        </a:spcBef>
                        <a:spcAft>
                          <a:spcPct val="0"/>
                        </a:spcAft>
                        <a:buClrTx/>
                        <a:buSzTx/>
                        <a:buFontTx/>
                        <a:buNone/>
                        <a:tabLst/>
                      </a:pPr>
                      <a:r>
                        <a:rPr kumimoji="0" lang="es-ES" sz="1200" b="0" i="0" u="none" strike="noStrike" cap="none" normalizeH="0" baseline="0" smtClean="0">
                          <a:ln>
                            <a:noFill/>
                          </a:ln>
                          <a:solidFill>
                            <a:srgbClr val="000000"/>
                          </a:solidFill>
                          <a:effectLst/>
                          <a:latin typeface="Arial" charset="0"/>
                          <a:cs typeface="Arial" charset="0"/>
                        </a:rPr>
                        <a:t> </a:t>
                      </a:r>
                      <a:endParaRPr kumimoji="0" lang="es-ES" sz="1200" b="0" i="0" u="none" strike="noStrike" cap="none" normalizeH="0" baseline="0" smtClean="0">
                        <a:ln>
                          <a:noFill/>
                        </a:ln>
                        <a:solidFill>
                          <a:schemeClr val="tx1"/>
                        </a:solidFill>
                        <a:effectLst/>
                        <a:latin typeface="Arial" charset="0"/>
                        <a:cs typeface="Arial" charset="0"/>
                      </a:endParaRPr>
                    </a:p>
                  </a:txBody>
                  <a:tcPr anchor="b" horzOverflow="overflow">
                    <a:lnL>
                      <a:noFill/>
                    </a:lnL>
                    <a:lnR w="12700" cap="flat" cmpd="sng" algn="ctr">
                      <a:solidFill>
                        <a:srgbClr val="000000"/>
                      </a:solidFill>
                      <a:prstDash val="solid"/>
                      <a:round/>
                      <a:headEnd type="none" w="med" len="med"/>
                      <a:tailEnd type="none" w="med" len="med"/>
                    </a:lnR>
                    <a:lnT>
                      <a:noFill/>
                    </a:lnT>
                    <a:lnB>
                      <a:noFill/>
                    </a:lnB>
                    <a:lnTlToBr>
                      <a:noFill/>
                    </a:lnTlToBr>
                    <a:lnBlToTr>
                      <a:noFill/>
                    </a:lnBlToTr>
                    <a:solidFill>
                      <a:srgbClr val="00FFFF"/>
                    </a:solidFill>
                  </a:tcPr>
                </a:tc>
              </a:tr>
              <a:tr h="260350">
                <a:tc gridSpan="2">
                  <a:txBody>
                    <a:bodyPr/>
                    <a:lstStyle/>
                    <a:p>
                      <a:pPr marL="273050" marR="0" lvl="0" indent="-273050" algn="l" defTabSz="914400" rtl="0" eaLnBrk="1" fontAlgn="b" latinLnBrk="0" hangingPunct="1">
                        <a:lnSpc>
                          <a:spcPct val="100000"/>
                        </a:lnSpc>
                        <a:spcBef>
                          <a:spcPct val="0"/>
                        </a:spcBef>
                        <a:spcAft>
                          <a:spcPct val="0"/>
                        </a:spcAft>
                        <a:buClrTx/>
                        <a:buSzTx/>
                        <a:buFontTx/>
                        <a:buNone/>
                        <a:tabLst/>
                      </a:pPr>
                      <a:r>
                        <a:rPr kumimoji="0" lang="es-ES" sz="1200" b="0" i="0" u="none" strike="noStrike" cap="none" normalizeH="0" baseline="0" smtClean="0">
                          <a:ln>
                            <a:noFill/>
                          </a:ln>
                          <a:solidFill>
                            <a:srgbClr val="000000"/>
                          </a:solidFill>
                          <a:effectLst/>
                          <a:latin typeface="Arial" charset="0"/>
                          <a:cs typeface="Arial" charset="0"/>
                        </a:rPr>
                        <a:t>Utilidad esperada: 70% = 61</a:t>
                      </a:r>
                      <a:endParaRPr kumimoji="0" lang="es-ES" sz="1200" b="0" i="0" u="none" strike="noStrike" cap="none" normalizeH="0" baseline="0" smtClean="0">
                        <a:ln>
                          <a:noFill/>
                        </a:ln>
                        <a:solidFill>
                          <a:schemeClr val="tx1"/>
                        </a:solidFill>
                        <a:effectLst/>
                        <a:latin typeface="Arial" charset="0"/>
                        <a:cs typeface="Arial" charset="0"/>
                      </a:endParaRPr>
                    </a:p>
                  </a:txBody>
                  <a:tcPr anchor="b" horzOverflow="overflow">
                    <a:lnL w="12700" cap="flat" cmpd="sng" algn="ctr">
                      <a:solidFill>
                        <a:srgbClr val="000000"/>
                      </a:solidFill>
                      <a:prstDash val="solid"/>
                      <a:round/>
                      <a:headEnd type="none" w="med" len="med"/>
                      <a:tailEnd type="none" w="med" len="med"/>
                    </a:lnL>
                    <a:lnR>
                      <a:noFill/>
                    </a:lnR>
                    <a:lnT>
                      <a:noFill/>
                    </a:lnT>
                    <a:lnB>
                      <a:noFill/>
                    </a:lnB>
                    <a:lnTlToBr>
                      <a:noFill/>
                    </a:lnTlToBr>
                    <a:lnBlToTr>
                      <a:noFill/>
                    </a:lnBlToTr>
                    <a:solidFill>
                      <a:srgbClr val="00FFFF"/>
                    </a:solidFill>
                  </a:tcPr>
                </a:tc>
                <a:tc hMerge="1">
                  <a:txBody>
                    <a:bodyPr/>
                    <a:lstStyle/>
                    <a:p>
                      <a:endParaRPr lang="es-ES"/>
                    </a:p>
                  </a:txBody>
                  <a:tcPr/>
                </a:tc>
                <a:tc>
                  <a:txBody>
                    <a:bodyPr/>
                    <a:lstStyle/>
                    <a:p>
                      <a:pPr marL="273050" marR="0" lvl="0" indent="-273050" algn="l" defTabSz="914400" rtl="0" eaLnBrk="1" fontAlgn="b" latinLnBrk="0" hangingPunct="1">
                        <a:lnSpc>
                          <a:spcPct val="100000"/>
                        </a:lnSpc>
                        <a:spcBef>
                          <a:spcPct val="0"/>
                        </a:spcBef>
                        <a:spcAft>
                          <a:spcPct val="0"/>
                        </a:spcAft>
                        <a:buClrTx/>
                        <a:buSzTx/>
                        <a:buFontTx/>
                        <a:buNone/>
                        <a:tabLst/>
                      </a:pPr>
                      <a:r>
                        <a:rPr kumimoji="0" lang="es-ES" sz="1200" b="0" i="0" u="none" strike="noStrike" cap="none" normalizeH="0" baseline="0" smtClean="0">
                          <a:ln>
                            <a:noFill/>
                          </a:ln>
                          <a:solidFill>
                            <a:srgbClr val="000000"/>
                          </a:solidFill>
                          <a:effectLst/>
                          <a:latin typeface="Arial" charset="0"/>
                          <a:cs typeface="Arial" charset="0"/>
                        </a:rPr>
                        <a:t> </a:t>
                      </a:r>
                      <a:endParaRPr kumimoji="0" lang="es-ES" sz="1200" b="0" i="0" u="none" strike="noStrike" cap="none" normalizeH="0" baseline="0" smtClean="0">
                        <a:ln>
                          <a:noFill/>
                        </a:ln>
                        <a:solidFill>
                          <a:schemeClr val="tx1"/>
                        </a:solidFill>
                        <a:effectLst/>
                        <a:latin typeface="Arial" charset="0"/>
                        <a:cs typeface="Arial" charset="0"/>
                      </a:endParaRPr>
                    </a:p>
                  </a:txBody>
                  <a:tcPr anchor="b" horzOverflow="overflow">
                    <a:lnL>
                      <a:noFill/>
                    </a:lnL>
                    <a:lnR w="12700" cap="flat" cmpd="sng" algn="ctr">
                      <a:solidFill>
                        <a:srgbClr val="000000"/>
                      </a:solidFill>
                      <a:prstDash val="solid"/>
                      <a:round/>
                      <a:headEnd type="none" w="med" len="med"/>
                      <a:tailEnd type="none" w="med" len="med"/>
                    </a:lnR>
                    <a:lnT>
                      <a:noFill/>
                    </a:lnT>
                    <a:lnB>
                      <a:noFill/>
                    </a:lnB>
                    <a:lnTlToBr>
                      <a:noFill/>
                    </a:lnTlToBr>
                    <a:lnBlToTr>
                      <a:noFill/>
                    </a:lnBlToTr>
                    <a:solidFill>
                      <a:srgbClr val="00FFFF"/>
                    </a:solidFill>
                  </a:tcPr>
                </a:tc>
              </a:tr>
              <a:tr h="274638">
                <a:tc>
                  <a:txBody>
                    <a:bodyPr/>
                    <a:lstStyle/>
                    <a:p>
                      <a:pPr marL="273050" marR="0" lvl="0" indent="-273050" algn="l" defTabSz="914400" rtl="0" eaLnBrk="1" fontAlgn="b" latinLnBrk="0" hangingPunct="1">
                        <a:lnSpc>
                          <a:spcPct val="100000"/>
                        </a:lnSpc>
                        <a:spcBef>
                          <a:spcPct val="0"/>
                        </a:spcBef>
                        <a:spcAft>
                          <a:spcPct val="0"/>
                        </a:spcAft>
                        <a:buClrTx/>
                        <a:buSzTx/>
                        <a:buFontTx/>
                        <a:buNone/>
                        <a:tabLst/>
                      </a:pPr>
                      <a:r>
                        <a:rPr kumimoji="0" lang="es-ES" sz="1200" b="0" i="0" u="none" strike="noStrike" cap="none" normalizeH="0" baseline="0" smtClean="0">
                          <a:ln>
                            <a:noFill/>
                          </a:ln>
                          <a:solidFill>
                            <a:srgbClr val="000000"/>
                          </a:solidFill>
                          <a:effectLst/>
                          <a:latin typeface="Arial" charset="0"/>
                          <a:cs typeface="Arial" charset="0"/>
                        </a:rPr>
                        <a:t> </a:t>
                      </a:r>
                      <a:endParaRPr kumimoji="0" lang="es-ES" sz="1200" b="0" i="0" u="none" strike="noStrike" cap="none" normalizeH="0" baseline="0" smtClean="0">
                        <a:ln>
                          <a:noFill/>
                        </a:ln>
                        <a:solidFill>
                          <a:schemeClr val="tx1"/>
                        </a:solidFill>
                        <a:effectLst/>
                        <a:latin typeface="Arial" charset="0"/>
                        <a:cs typeface="Arial" charset="0"/>
                      </a:endParaRPr>
                    </a:p>
                  </a:txBody>
                  <a:tcPr anchor="b" horzOverflow="overflow">
                    <a:lnL w="12700" cap="flat" cmpd="sng" algn="ctr">
                      <a:solidFill>
                        <a:srgbClr val="000000"/>
                      </a:solidFill>
                      <a:prstDash val="solid"/>
                      <a:round/>
                      <a:headEnd type="none" w="med" len="med"/>
                      <a:tailEnd type="none" w="med" len="med"/>
                    </a:lnL>
                    <a:lnR>
                      <a:noFill/>
                    </a:lnR>
                    <a:lnT>
                      <a:noFill/>
                    </a:lnT>
                    <a:lnB>
                      <a:noFill/>
                    </a:lnB>
                    <a:lnTlToBr>
                      <a:noFill/>
                    </a:lnTlToBr>
                    <a:lnBlToTr>
                      <a:noFill/>
                    </a:lnBlToTr>
                    <a:solidFill>
                      <a:srgbClr val="00FFFF"/>
                    </a:solidFill>
                  </a:tcPr>
                </a:tc>
                <a:tc>
                  <a:txBody>
                    <a:bodyPr/>
                    <a:lstStyle/>
                    <a:p>
                      <a:pPr marL="273050" marR="0" lvl="0" indent="-273050" algn="l" defTabSz="914400" rtl="0" eaLnBrk="1" fontAlgn="b" latinLnBrk="0" hangingPunct="1">
                        <a:lnSpc>
                          <a:spcPct val="100000"/>
                        </a:lnSpc>
                        <a:spcBef>
                          <a:spcPct val="0"/>
                        </a:spcBef>
                        <a:spcAft>
                          <a:spcPct val="0"/>
                        </a:spcAft>
                        <a:buClrTx/>
                        <a:buSzTx/>
                        <a:buFontTx/>
                        <a:buNone/>
                        <a:tabLst/>
                      </a:pPr>
                      <a:r>
                        <a:rPr kumimoji="0" lang="es-ES" sz="1200" b="0" i="0" u="none" strike="noStrike" cap="none" normalizeH="0" baseline="0" smtClean="0">
                          <a:ln>
                            <a:noFill/>
                          </a:ln>
                          <a:solidFill>
                            <a:srgbClr val="000000"/>
                          </a:solidFill>
                          <a:effectLst/>
                          <a:latin typeface="Arial" charset="0"/>
                          <a:cs typeface="Arial" charset="0"/>
                        </a:rPr>
                        <a:t> </a:t>
                      </a:r>
                      <a:endParaRPr kumimoji="0" lang="es-ES" sz="1200" b="0" i="0" u="none" strike="noStrike" cap="none" normalizeH="0" baseline="0" smtClean="0">
                        <a:ln>
                          <a:noFill/>
                        </a:ln>
                        <a:solidFill>
                          <a:schemeClr val="tx1"/>
                        </a:solidFill>
                        <a:effectLst/>
                        <a:latin typeface="Arial" charset="0"/>
                        <a:cs typeface="Arial" charset="0"/>
                      </a:endParaRPr>
                    </a:p>
                  </a:txBody>
                  <a:tcPr anchor="b" horzOverflow="overflow">
                    <a:lnL>
                      <a:noFill/>
                    </a:lnL>
                    <a:lnR>
                      <a:noFill/>
                    </a:lnR>
                    <a:lnT>
                      <a:noFill/>
                    </a:lnT>
                    <a:lnB>
                      <a:noFill/>
                    </a:lnB>
                    <a:lnTlToBr>
                      <a:noFill/>
                    </a:lnTlToBr>
                    <a:lnBlToTr>
                      <a:noFill/>
                    </a:lnBlToTr>
                    <a:solidFill>
                      <a:srgbClr val="00FFFF"/>
                    </a:solidFill>
                  </a:tcPr>
                </a:tc>
                <a:tc>
                  <a:txBody>
                    <a:bodyPr/>
                    <a:lstStyle/>
                    <a:p>
                      <a:pPr marL="273050" marR="0" lvl="0" indent="-273050" algn="l" defTabSz="914400" rtl="0" eaLnBrk="1" fontAlgn="b" latinLnBrk="0" hangingPunct="1">
                        <a:lnSpc>
                          <a:spcPct val="100000"/>
                        </a:lnSpc>
                        <a:spcBef>
                          <a:spcPct val="0"/>
                        </a:spcBef>
                        <a:spcAft>
                          <a:spcPct val="0"/>
                        </a:spcAft>
                        <a:buClrTx/>
                        <a:buSzTx/>
                        <a:buFontTx/>
                        <a:buNone/>
                        <a:tabLst/>
                      </a:pPr>
                      <a:r>
                        <a:rPr kumimoji="0" lang="es-ES" sz="1200" b="0" i="0" u="none" strike="noStrike" cap="none" normalizeH="0" baseline="0" smtClean="0">
                          <a:ln>
                            <a:noFill/>
                          </a:ln>
                          <a:solidFill>
                            <a:srgbClr val="000000"/>
                          </a:solidFill>
                          <a:effectLst/>
                          <a:latin typeface="Arial" charset="0"/>
                          <a:cs typeface="Arial" charset="0"/>
                        </a:rPr>
                        <a:t> </a:t>
                      </a:r>
                      <a:endParaRPr kumimoji="0" lang="es-ES" sz="1200" b="0" i="0" u="none" strike="noStrike" cap="none" normalizeH="0" baseline="0" smtClean="0">
                        <a:ln>
                          <a:noFill/>
                        </a:ln>
                        <a:solidFill>
                          <a:schemeClr val="tx1"/>
                        </a:solidFill>
                        <a:effectLst/>
                        <a:latin typeface="Arial" charset="0"/>
                        <a:cs typeface="Arial" charset="0"/>
                      </a:endParaRPr>
                    </a:p>
                  </a:txBody>
                  <a:tcPr anchor="b" horzOverflow="overflow">
                    <a:lnL>
                      <a:noFill/>
                    </a:lnL>
                    <a:lnR w="12700" cap="flat" cmpd="sng" algn="ctr">
                      <a:solidFill>
                        <a:srgbClr val="000000"/>
                      </a:solidFill>
                      <a:prstDash val="solid"/>
                      <a:round/>
                      <a:headEnd type="none" w="med" len="med"/>
                      <a:tailEnd type="none" w="med" len="med"/>
                    </a:lnR>
                    <a:lnT>
                      <a:noFill/>
                    </a:lnT>
                    <a:lnB>
                      <a:noFill/>
                    </a:lnB>
                    <a:lnTlToBr>
                      <a:noFill/>
                    </a:lnTlToBr>
                    <a:lnBlToTr>
                      <a:noFill/>
                    </a:lnBlToTr>
                    <a:solidFill>
                      <a:srgbClr val="00FFFF"/>
                    </a:solidFill>
                  </a:tcPr>
                </a:tc>
              </a:tr>
              <a:tr h="274638">
                <a:tc gridSpan="3">
                  <a:txBody>
                    <a:bodyPr/>
                    <a:lstStyle/>
                    <a:p>
                      <a:pPr marL="273050" marR="0" lvl="0" indent="-273050" algn="l" defTabSz="914400" rtl="0" eaLnBrk="1" fontAlgn="b" latinLnBrk="0" hangingPunct="1">
                        <a:lnSpc>
                          <a:spcPct val="100000"/>
                        </a:lnSpc>
                        <a:spcBef>
                          <a:spcPct val="0"/>
                        </a:spcBef>
                        <a:spcAft>
                          <a:spcPct val="0"/>
                        </a:spcAft>
                        <a:buClrTx/>
                        <a:buSzTx/>
                        <a:buFontTx/>
                        <a:buNone/>
                        <a:tabLst/>
                      </a:pPr>
                      <a:r>
                        <a:rPr kumimoji="0" lang="es-ES" sz="1200" b="0" i="0" u="none" strike="noStrike" cap="none" normalizeH="0" baseline="0" smtClean="0">
                          <a:ln>
                            <a:noFill/>
                          </a:ln>
                          <a:solidFill>
                            <a:srgbClr val="000000"/>
                          </a:solidFill>
                          <a:effectLst/>
                          <a:latin typeface="Arial" charset="0"/>
                          <a:cs typeface="Arial" charset="0"/>
                        </a:rPr>
                        <a:t>Costo total + Utilidad = 87 + 61 = $148</a:t>
                      </a:r>
                      <a:endParaRPr kumimoji="0" lang="es-ES" sz="1200" b="0" i="0" u="none" strike="noStrike" cap="none" normalizeH="0" baseline="0" smtClean="0">
                        <a:ln>
                          <a:noFill/>
                        </a:ln>
                        <a:solidFill>
                          <a:schemeClr val="tx1"/>
                        </a:solidFill>
                        <a:effectLst/>
                        <a:latin typeface="Arial" charset="0"/>
                        <a:cs typeface="Arial"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lnTlToBr>
                      <a:noFill/>
                    </a:lnTlToBr>
                    <a:lnBlToTr>
                      <a:noFill/>
                    </a:lnBlToTr>
                    <a:solidFill>
                      <a:srgbClr val="00FFFF"/>
                    </a:solidFill>
                  </a:tcPr>
                </a:tc>
                <a:tc hMerge="1">
                  <a:txBody>
                    <a:bodyPr/>
                    <a:lstStyle/>
                    <a:p>
                      <a:endParaRPr lang="es-ES"/>
                    </a:p>
                  </a:txBody>
                  <a:tcPr/>
                </a:tc>
                <a:tc hMerge="1">
                  <a:txBody>
                    <a:bodyPr/>
                    <a:lstStyle/>
                    <a:p>
                      <a:endParaRPr lang="es-ES"/>
                    </a:p>
                  </a:txBody>
                  <a:tcPr/>
                </a:tc>
              </a:tr>
              <a:tr h="274638">
                <a:tc>
                  <a:txBody>
                    <a:bodyPr/>
                    <a:lstStyle/>
                    <a:p>
                      <a:pPr marL="273050" marR="0" lvl="0" indent="-273050" algn="l" defTabSz="914400" rtl="0" eaLnBrk="1" fontAlgn="b" latinLnBrk="0" hangingPunct="1">
                        <a:lnSpc>
                          <a:spcPct val="100000"/>
                        </a:lnSpc>
                        <a:spcBef>
                          <a:spcPct val="0"/>
                        </a:spcBef>
                        <a:spcAft>
                          <a:spcPct val="0"/>
                        </a:spcAft>
                        <a:buClrTx/>
                        <a:buSzTx/>
                        <a:buFontTx/>
                        <a:buNone/>
                        <a:tabLst/>
                      </a:pPr>
                      <a:r>
                        <a:rPr kumimoji="0" lang="es-ES" sz="1200" b="0" i="0" u="none" strike="noStrike" cap="none" normalizeH="0" baseline="0" smtClean="0">
                          <a:ln>
                            <a:noFill/>
                          </a:ln>
                          <a:solidFill>
                            <a:srgbClr val="000000"/>
                          </a:solidFill>
                          <a:effectLst/>
                          <a:latin typeface="Arial" charset="0"/>
                          <a:cs typeface="Arial" charset="0"/>
                        </a:rPr>
                        <a:t>IVA:  $32</a:t>
                      </a:r>
                      <a:endParaRPr kumimoji="0" lang="es-ES" sz="1200" b="0" i="0" u="none" strike="noStrike" cap="none" normalizeH="0" baseline="0" smtClean="0">
                        <a:ln>
                          <a:noFill/>
                        </a:ln>
                        <a:solidFill>
                          <a:schemeClr val="tx1"/>
                        </a:solidFill>
                        <a:effectLst/>
                        <a:latin typeface="Arial" charset="0"/>
                        <a:cs typeface="Arial" charset="0"/>
                      </a:endParaRPr>
                    </a:p>
                  </a:txBody>
                  <a:tcPr anchor="b" horzOverflow="overflow">
                    <a:lnL w="12700" cap="flat" cmpd="sng" algn="ctr">
                      <a:solidFill>
                        <a:srgbClr val="000000"/>
                      </a:solidFill>
                      <a:prstDash val="solid"/>
                      <a:round/>
                      <a:headEnd type="none" w="med" len="med"/>
                      <a:tailEnd type="none" w="med" len="med"/>
                    </a:lnL>
                    <a:lnR>
                      <a:noFill/>
                    </a:lnR>
                    <a:lnT>
                      <a:noFill/>
                    </a:lnT>
                    <a:lnB>
                      <a:noFill/>
                    </a:lnB>
                    <a:lnTlToBr>
                      <a:noFill/>
                    </a:lnTlToBr>
                    <a:lnBlToTr>
                      <a:noFill/>
                    </a:lnBlToTr>
                    <a:solidFill>
                      <a:srgbClr val="00FFFF"/>
                    </a:solidFill>
                  </a:tcPr>
                </a:tc>
                <a:tc>
                  <a:txBody>
                    <a:bodyPr/>
                    <a:lstStyle/>
                    <a:p>
                      <a:pPr marL="273050" marR="0" lvl="0" indent="-273050" algn="l" defTabSz="914400" rtl="0" eaLnBrk="1" fontAlgn="b" latinLnBrk="0" hangingPunct="1">
                        <a:lnSpc>
                          <a:spcPct val="100000"/>
                        </a:lnSpc>
                        <a:spcBef>
                          <a:spcPct val="0"/>
                        </a:spcBef>
                        <a:spcAft>
                          <a:spcPct val="0"/>
                        </a:spcAft>
                        <a:buClrTx/>
                        <a:buSzTx/>
                        <a:buFontTx/>
                        <a:buNone/>
                        <a:tabLst/>
                      </a:pPr>
                      <a:r>
                        <a:rPr kumimoji="0" lang="es-ES" sz="1200" b="0" i="0" u="none" strike="noStrike" cap="none" normalizeH="0" baseline="0" smtClean="0">
                          <a:ln>
                            <a:noFill/>
                          </a:ln>
                          <a:solidFill>
                            <a:srgbClr val="000000"/>
                          </a:solidFill>
                          <a:effectLst/>
                          <a:latin typeface="Arial" charset="0"/>
                          <a:cs typeface="Arial" charset="0"/>
                        </a:rPr>
                        <a:t> </a:t>
                      </a:r>
                      <a:endParaRPr kumimoji="0" lang="es-ES" sz="1200" b="0" i="0" u="none" strike="noStrike" cap="none" normalizeH="0" baseline="0" smtClean="0">
                        <a:ln>
                          <a:noFill/>
                        </a:ln>
                        <a:solidFill>
                          <a:schemeClr val="tx1"/>
                        </a:solidFill>
                        <a:effectLst/>
                        <a:latin typeface="Arial" charset="0"/>
                        <a:cs typeface="Arial" charset="0"/>
                      </a:endParaRPr>
                    </a:p>
                  </a:txBody>
                  <a:tcPr anchor="b" horzOverflow="overflow">
                    <a:lnL>
                      <a:noFill/>
                    </a:lnL>
                    <a:lnR>
                      <a:noFill/>
                    </a:lnR>
                    <a:lnT>
                      <a:noFill/>
                    </a:lnT>
                    <a:lnB>
                      <a:noFill/>
                    </a:lnB>
                    <a:lnTlToBr>
                      <a:noFill/>
                    </a:lnTlToBr>
                    <a:lnBlToTr>
                      <a:noFill/>
                    </a:lnBlToTr>
                    <a:solidFill>
                      <a:srgbClr val="00FFFF"/>
                    </a:solidFill>
                  </a:tcPr>
                </a:tc>
                <a:tc>
                  <a:txBody>
                    <a:bodyPr/>
                    <a:lstStyle/>
                    <a:p>
                      <a:pPr marL="273050" marR="0" lvl="0" indent="-273050" algn="l" defTabSz="914400" rtl="0" eaLnBrk="1" fontAlgn="b" latinLnBrk="0" hangingPunct="1">
                        <a:lnSpc>
                          <a:spcPct val="100000"/>
                        </a:lnSpc>
                        <a:spcBef>
                          <a:spcPct val="0"/>
                        </a:spcBef>
                        <a:spcAft>
                          <a:spcPct val="0"/>
                        </a:spcAft>
                        <a:buClrTx/>
                        <a:buSzTx/>
                        <a:buFontTx/>
                        <a:buNone/>
                        <a:tabLst/>
                      </a:pPr>
                      <a:r>
                        <a:rPr kumimoji="0" lang="es-ES" sz="1200" b="0" i="0" u="none" strike="noStrike" cap="none" normalizeH="0" baseline="0" smtClean="0">
                          <a:ln>
                            <a:noFill/>
                          </a:ln>
                          <a:solidFill>
                            <a:srgbClr val="000000"/>
                          </a:solidFill>
                          <a:effectLst/>
                          <a:latin typeface="Arial" charset="0"/>
                          <a:cs typeface="Arial" charset="0"/>
                        </a:rPr>
                        <a:t> </a:t>
                      </a:r>
                      <a:endParaRPr kumimoji="0" lang="es-ES" sz="1200" b="0" i="0" u="none" strike="noStrike" cap="none" normalizeH="0" baseline="0" smtClean="0">
                        <a:ln>
                          <a:noFill/>
                        </a:ln>
                        <a:solidFill>
                          <a:schemeClr val="tx1"/>
                        </a:solidFill>
                        <a:effectLst/>
                        <a:latin typeface="Arial" charset="0"/>
                        <a:cs typeface="Arial" charset="0"/>
                      </a:endParaRPr>
                    </a:p>
                  </a:txBody>
                  <a:tcPr anchor="b" horzOverflow="overflow">
                    <a:lnL>
                      <a:noFill/>
                    </a:lnL>
                    <a:lnR w="12700" cap="flat" cmpd="sng" algn="ctr">
                      <a:solidFill>
                        <a:srgbClr val="000000"/>
                      </a:solidFill>
                      <a:prstDash val="solid"/>
                      <a:round/>
                      <a:headEnd type="none" w="med" len="med"/>
                      <a:tailEnd type="none" w="med" len="med"/>
                    </a:lnR>
                    <a:lnT>
                      <a:noFill/>
                    </a:lnT>
                    <a:lnB>
                      <a:noFill/>
                    </a:lnB>
                    <a:lnTlToBr>
                      <a:noFill/>
                    </a:lnTlToBr>
                    <a:lnBlToTr>
                      <a:noFill/>
                    </a:lnBlToTr>
                    <a:solidFill>
                      <a:srgbClr val="00FFFF"/>
                    </a:solidFill>
                  </a:tcPr>
                </a:tc>
              </a:tr>
              <a:tr h="274638">
                <a:tc gridSpan="3">
                  <a:txBody>
                    <a:bodyPr/>
                    <a:lstStyle/>
                    <a:p>
                      <a:pPr marL="273050" marR="0" lvl="0" indent="-273050" algn="l" defTabSz="914400" rtl="0" eaLnBrk="1" fontAlgn="b" latinLnBrk="0" hangingPunct="1">
                        <a:lnSpc>
                          <a:spcPct val="100000"/>
                        </a:lnSpc>
                        <a:spcBef>
                          <a:spcPct val="0"/>
                        </a:spcBef>
                        <a:spcAft>
                          <a:spcPct val="0"/>
                        </a:spcAft>
                        <a:buClrTx/>
                        <a:buSzTx/>
                        <a:buFontTx/>
                        <a:buNone/>
                        <a:tabLst/>
                      </a:pPr>
                      <a:r>
                        <a:rPr kumimoji="0" lang="es-ES" sz="1200" b="0" i="0" u="none" strike="noStrike" cap="none" normalizeH="0" baseline="0" smtClean="0">
                          <a:ln>
                            <a:noFill/>
                          </a:ln>
                          <a:solidFill>
                            <a:srgbClr val="000000"/>
                          </a:solidFill>
                          <a:effectLst/>
                          <a:latin typeface="Arial" charset="0"/>
                          <a:cs typeface="Arial" charset="0"/>
                        </a:rPr>
                        <a:t>Precio de Venta: $148+ IVA = $180</a:t>
                      </a:r>
                      <a:endParaRPr kumimoji="0" lang="es-ES" sz="1200" b="0" i="0" u="none" strike="noStrike" cap="none" normalizeH="0" baseline="0" smtClean="0">
                        <a:ln>
                          <a:noFill/>
                        </a:ln>
                        <a:solidFill>
                          <a:schemeClr val="tx1"/>
                        </a:solidFill>
                        <a:effectLst/>
                        <a:latin typeface="Arial" charset="0"/>
                        <a:cs typeface="Arial"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lnTlToBr>
                      <a:noFill/>
                    </a:lnTlToBr>
                    <a:lnBlToTr>
                      <a:noFill/>
                    </a:lnBlToTr>
                    <a:solidFill>
                      <a:srgbClr val="00FFFF"/>
                    </a:solidFill>
                  </a:tcPr>
                </a:tc>
                <a:tc hMerge="1">
                  <a:txBody>
                    <a:bodyPr/>
                    <a:lstStyle/>
                    <a:p>
                      <a:endParaRPr lang="es-ES"/>
                    </a:p>
                  </a:txBody>
                  <a:tcPr/>
                </a:tc>
                <a:tc hMerge="1">
                  <a:txBody>
                    <a:bodyPr/>
                    <a:lstStyle/>
                    <a:p>
                      <a:endParaRPr lang="es-ES"/>
                    </a:p>
                  </a:txBody>
                  <a:tcPr/>
                </a:tc>
              </a:tr>
            </a:tbl>
          </a:graphicData>
        </a:graphic>
      </p:graphicFrame>
      <p:pic>
        <p:nvPicPr>
          <p:cNvPr id="56405" name="Picture 87" descr="raviol-c-salsa-4-quesos"/>
          <p:cNvPicPr>
            <a:picLocks noChangeAspect="1" noChangeArrowheads="1"/>
          </p:cNvPicPr>
          <p:nvPr/>
        </p:nvPicPr>
        <p:blipFill>
          <a:blip r:embed="rId2"/>
          <a:srcRect/>
          <a:stretch>
            <a:fillRect/>
          </a:stretch>
        </p:blipFill>
        <p:spPr bwMode="auto">
          <a:xfrm>
            <a:off x="3429000" y="6350000"/>
            <a:ext cx="3355975" cy="2225675"/>
          </a:xfrm>
          <a:prstGeom prst="rect">
            <a:avLst/>
          </a:prstGeom>
          <a:noFill/>
          <a:ln w="9525">
            <a:noFill/>
            <a:miter lim="800000"/>
            <a:headEnd/>
            <a:tailEnd/>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2"/>
          <p:cNvSpPr>
            <a:spLocks noGrp="1"/>
          </p:cNvSpPr>
          <p:nvPr>
            <p:ph type="title"/>
          </p:nvPr>
        </p:nvSpPr>
        <p:spPr>
          <a:xfrm>
            <a:off x="333375" y="107950"/>
            <a:ext cx="6902450" cy="1524000"/>
          </a:xfrm>
        </p:spPr>
        <p:txBody>
          <a:bodyPr/>
          <a:lstStyle/>
          <a:p>
            <a:pPr eaLnBrk="1" hangingPunct="1"/>
            <a:r>
              <a:rPr lang="es-ES" sz="4600" smtClean="0"/>
              <a:t>COSTO Y PRECIO DE VENTA</a:t>
            </a:r>
          </a:p>
        </p:txBody>
      </p:sp>
      <p:graphicFrame>
        <p:nvGraphicFramePr>
          <p:cNvPr id="57501" name="Group 157"/>
          <p:cNvGraphicFramePr>
            <a:graphicFrameLocks noGrp="1"/>
          </p:cNvGraphicFramePr>
          <p:nvPr>
            <p:ph idx="1"/>
          </p:nvPr>
        </p:nvGraphicFramePr>
        <p:xfrm>
          <a:off x="44450" y="1687513"/>
          <a:ext cx="5680075" cy="7277100"/>
        </p:xfrm>
        <a:graphic>
          <a:graphicData uri="http://schemas.openxmlformats.org/drawingml/2006/table">
            <a:tbl>
              <a:tblPr/>
              <a:tblGrid>
                <a:gridCol w="2509838"/>
                <a:gridCol w="1871662"/>
                <a:gridCol w="1298575"/>
              </a:tblGrid>
              <a:tr h="152400">
                <a:tc>
                  <a:txBody>
                    <a:bodyPr/>
                    <a:lstStyle/>
                    <a:p>
                      <a:pPr marL="0" marR="0" lvl="0" indent="0" algn="l" defTabSz="914400" rtl="0" eaLnBrk="1" fontAlgn="base" latinLnBrk="0" hangingPunct="1">
                        <a:lnSpc>
                          <a:spcPct val="100000"/>
                        </a:lnSpc>
                        <a:spcBef>
                          <a:spcPct val="20000"/>
                        </a:spcBef>
                        <a:spcAft>
                          <a:spcPct val="0"/>
                        </a:spcAft>
                        <a:buClr>
                          <a:srgbClr val="0BD0D9"/>
                        </a:buClr>
                        <a:buSzPct val="95000"/>
                        <a:buFont typeface="Wingdings 2" pitchFamily="18" charset="2"/>
                        <a:buNone/>
                        <a:tabLst/>
                      </a:pPr>
                      <a:r>
                        <a:rPr kumimoji="0" lang="es-ES" sz="1400" b="0" i="0" u="none" strike="noStrike" cap="none" normalizeH="0" baseline="0" smtClean="0">
                          <a:ln>
                            <a:noFill/>
                          </a:ln>
                          <a:solidFill>
                            <a:schemeClr val="tx2"/>
                          </a:solidFill>
                          <a:effectLst/>
                          <a:latin typeface="Arial" charset="0"/>
                          <a:cs typeface="Arial" charset="0"/>
                        </a:rPr>
                        <a:t>Producto</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0BD0D9"/>
                        </a:buClr>
                        <a:buSzPct val="95000"/>
                        <a:buFont typeface="Wingdings 2" pitchFamily="18" charset="2"/>
                        <a:buNone/>
                        <a:tabLst/>
                      </a:pPr>
                      <a:r>
                        <a:rPr kumimoji="0" lang="es-ES" sz="1400" b="0" i="0" u="none" strike="noStrike" cap="none" normalizeH="0" baseline="0" smtClean="0">
                          <a:ln>
                            <a:noFill/>
                          </a:ln>
                          <a:solidFill>
                            <a:schemeClr val="tx2"/>
                          </a:solidFill>
                          <a:effectLst/>
                          <a:latin typeface="Arial" charset="0"/>
                          <a:cs typeface="Arial" charset="0"/>
                        </a:rPr>
                        <a:t>Porción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0BD0D9"/>
                        </a:buClr>
                        <a:buSzPct val="95000"/>
                        <a:buFont typeface="Wingdings 2" pitchFamily="18" charset="2"/>
                        <a:buNone/>
                        <a:tabLst/>
                      </a:pPr>
                      <a:r>
                        <a:rPr kumimoji="0" lang="es-ES" sz="1400" b="0" i="0" u="none" strike="noStrike" cap="none" normalizeH="0" baseline="0" smtClean="0">
                          <a:ln>
                            <a:noFill/>
                          </a:ln>
                          <a:solidFill>
                            <a:schemeClr val="tx2"/>
                          </a:solidFill>
                          <a:effectLst/>
                          <a:latin typeface="Arial" charset="0"/>
                          <a:cs typeface="Arial" charset="0"/>
                        </a:rPr>
                        <a:t>Utilidad (70%)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52400">
                <a:tc>
                  <a:txBody>
                    <a:bodyPr/>
                    <a:lstStyle/>
                    <a:p>
                      <a:pPr marL="0" marR="0" lvl="0" indent="0" algn="l" defTabSz="914400" rtl="0" eaLnBrk="1" fontAlgn="base" latinLnBrk="0" hangingPunct="1">
                        <a:lnSpc>
                          <a:spcPct val="90000"/>
                        </a:lnSpc>
                        <a:spcBef>
                          <a:spcPct val="20000"/>
                        </a:spcBef>
                        <a:spcAft>
                          <a:spcPct val="0"/>
                        </a:spcAft>
                        <a:buClr>
                          <a:srgbClr val="0BD0D9"/>
                        </a:buClr>
                        <a:buSzPct val="95000"/>
                        <a:buFont typeface="Wingdings 2" pitchFamily="18" charset="2"/>
                        <a:buNone/>
                        <a:tabLst/>
                      </a:pPr>
                      <a:r>
                        <a:rPr kumimoji="0" lang="es-ES" sz="1400" b="0" i="0" u="none" strike="noStrike" cap="none" normalizeH="0" baseline="0" smtClean="0">
                          <a:ln>
                            <a:noFill/>
                          </a:ln>
                          <a:solidFill>
                            <a:schemeClr val="tx1"/>
                          </a:solidFill>
                          <a:effectLst/>
                          <a:latin typeface="Arial" charset="0"/>
                          <a:cs typeface="Arial" charset="0"/>
                        </a:rPr>
                        <a:t>Spaghetti (crudo)</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0BD0D9"/>
                        </a:buClr>
                        <a:buSzPct val="95000"/>
                        <a:buFont typeface="Wingdings 2" pitchFamily="18" charset="2"/>
                        <a:buNone/>
                        <a:tabLst/>
                      </a:pPr>
                      <a:r>
                        <a:rPr kumimoji="0" lang="es-ES" sz="1400" b="0" i="0" u="none" strike="noStrike" cap="none" normalizeH="0" baseline="0" smtClean="0">
                          <a:ln>
                            <a:noFill/>
                          </a:ln>
                          <a:solidFill>
                            <a:schemeClr val="tx1"/>
                          </a:solidFill>
                          <a:effectLst/>
                          <a:latin typeface="Arial" charset="0"/>
                          <a:cs typeface="Arial" charset="0"/>
                        </a:rPr>
                        <a:t>12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0BD0D9"/>
                        </a:buClr>
                        <a:buSzPct val="95000"/>
                        <a:buFont typeface="Wingdings 2" pitchFamily="18" charset="2"/>
                        <a:buNone/>
                        <a:tabLst/>
                      </a:pPr>
                      <a:r>
                        <a:rPr kumimoji="0" lang="es-ES" sz="1400" b="0" i="0" u="none" strike="noStrike" cap="none" normalizeH="0" baseline="0" smtClean="0">
                          <a:ln>
                            <a:noFill/>
                          </a:ln>
                          <a:solidFill>
                            <a:schemeClr val="tx1"/>
                          </a:solidFill>
                          <a:effectLst/>
                          <a:latin typeface="Arial" charset="0"/>
                          <a:cs typeface="Arial" charset="0"/>
                        </a:rPr>
                        <a:t>9</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52400">
                <a:tc>
                  <a:txBody>
                    <a:bodyPr/>
                    <a:lstStyle/>
                    <a:p>
                      <a:pPr marL="0" marR="0" lvl="0" indent="0" algn="l" defTabSz="914400" rtl="0" eaLnBrk="1" fontAlgn="base" latinLnBrk="0" hangingPunct="1">
                        <a:lnSpc>
                          <a:spcPct val="100000"/>
                        </a:lnSpc>
                        <a:spcBef>
                          <a:spcPct val="20000"/>
                        </a:spcBef>
                        <a:spcAft>
                          <a:spcPct val="0"/>
                        </a:spcAft>
                        <a:buClr>
                          <a:srgbClr val="0BD0D9"/>
                        </a:buClr>
                        <a:buSzPct val="95000"/>
                        <a:buFont typeface="Wingdings 2" pitchFamily="18" charset="2"/>
                        <a:buNone/>
                        <a:tabLst/>
                      </a:pPr>
                      <a:r>
                        <a:rPr kumimoji="0" lang="es-ES" sz="1400" b="0" i="0" u="none" strike="noStrike" cap="none" normalizeH="0" baseline="0" smtClean="0">
                          <a:ln>
                            <a:noFill/>
                          </a:ln>
                          <a:solidFill>
                            <a:schemeClr val="tx1"/>
                          </a:solidFill>
                          <a:effectLst/>
                          <a:latin typeface="Arial" charset="0"/>
                          <a:cs typeface="Arial" charset="0"/>
                        </a:rPr>
                        <a:t>Ñoquis (crudo)</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0BD0D9"/>
                        </a:buClr>
                        <a:buSzPct val="95000"/>
                        <a:buFont typeface="Wingdings 2" pitchFamily="18" charset="2"/>
                        <a:buNone/>
                        <a:tabLst/>
                      </a:pPr>
                      <a:r>
                        <a:rPr kumimoji="0" lang="es-ES" sz="1400" b="0" i="0" u="none" strike="noStrike" cap="none" normalizeH="0" baseline="0" smtClean="0">
                          <a:ln>
                            <a:noFill/>
                          </a:ln>
                          <a:solidFill>
                            <a:schemeClr val="tx1"/>
                          </a:solidFill>
                          <a:effectLst/>
                          <a:latin typeface="Arial" charset="0"/>
                          <a:cs typeface="Arial" charset="0"/>
                        </a:rPr>
                        <a:t>45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0BD0D9"/>
                        </a:buClr>
                        <a:buSzPct val="95000"/>
                        <a:buFont typeface="Wingdings 2" pitchFamily="18" charset="2"/>
                        <a:buNone/>
                        <a:tabLst/>
                      </a:pPr>
                      <a:r>
                        <a:rPr kumimoji="0" lang="es-ES" sz="1400" b="0" i="0" u="none" strike="noStrike" cap="none" normalizeH="0" baseline="0" smtClean="0">
                          <a:ln>
                            <a:noFill/>
                          </a:ln>
                          <a:solidFill>
                            <a:schemeClr val="tx1"/>
                          </a:solidFill>
                          <a:effectLst/>
                          <a:latin typeface="Arial" charset="0"/>
                          <a:cs typeface="Arial" charset="0"/>
                        </a:rPr>
                        <a:t>32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52400">
                <a:tc>
                  <a:txBody>
                    <a:bodyPr/>
                    <a:lstStyle/>
                    <a:p>
                      <a:pPr marL="0" marR="0" lvl="0" indent="0" algn="l" defTabSz="914400" rtl="0" eaLnBrk="1" fontAlgn="base" latinLnBrk="0" hangingPunct="1">
                        <a:lnSpc>
                          <a:spcPct val="90000"/>
                        </a:lnSpc>
                        <a:spcBef>
                          <a:spcPct val="20000"/>
                        </a:spcBef>
                        <a:spcAft>
                          <a:spcPct val="0"/>
                        </a:spcAft>
                        <a:buClr>
                          <a:srgbClr val="0BD0D9"/>
                        </a:buClr>
                        <a:buSzPct val="95000"/>
                        <a:buFont typeface="Wingdings 2" pitchFamily="18" charset="2"/>
                        <a:buNone/>
                        <a:tabLst/>
                      </a:pPr>
                      <a:r>
                        <a:rPr kumimoji="0" lang="es-ES" sz="1400" b="0" i="0" u="none" strike="noStrike" cap="none" normalizeH="0" baseline="0" smtClean="0">
                          <a:ln>
                            <a:noFill/>
                          </a:ln>
                          <a:solidFill>
                            <a:schemeClr val="tx1"/>
                          </a:solidFill>
                          <a:effectLst/>
                          <a:latin typeface="Arial" charset="0"/>
                          <a:cs typeface="Arial" charset="0"/>
                        </a:rPr>
                        <a:t>Ravioles (crudo)</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0BD0D9"/>
                        </a:buClr>
                        <a:buSzPct val="95000"/>
                        <a:buFont typeface="Wingdings 2" pitchFamily="18" charset="2"/>
                        <a:buNone/>
                        <a:tabLst/>
                      </a:pPr>
                      <a:r>
                        <a:rPr kumimoji="0" lang="es-ES" sz="1400" b="0" i="0" u="none" strike="noStrike" cap="none" normalizeH="0" baseline="0" smtClean="0">
                          <a:ln>
                            <a:noFill/>
                          </a:ln>
                          <a:solidFill>
                            <a:schemeClr val="tx1"/>
                          </a:solidFill>
                          <a:effectLst/>
                          <a:latin typeface="Arial" charset="0"/>
                          <a:cs typeface="Arial" charset="0"/>
                        </a:rPr>
                        <a:t>22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0BD0D9"/>
                        </a:buClr>
                        <a:buSzPct val="95000"/>
                        <a:buFont typeface="Wingdings 2" pitchFamily="18" charset="2"/>
                        <a:buNone/>
                        <a:tabLst/>
                      </a:pPr>
                      <a:r>
                        <a:rPr kumimoji="0" lang="es-ES" sz="1400" b="0" i="0" u="none" strike="noStrike" cap="none" normalizeH="0" baseline="0" smtClean="0">
                          <a:ln>
                            <a:noFill/>
                          </a:ln>
                          <a:solidFill>
                            <a:schemeClr val="tx1"/>
                          </a:solidFill>
                          <a:effectLst/>
                          <a:latin typeface="Arial" charset="0"/>
                          <a:cs typeface="Arial" charset="0"/>
                        </a:rPr>
                        <a:t>15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52400">
                <a:tc>
                  <a:txBody>
                    <a:bodyPr/>
                    <a:lstStyle/>
                    <a:p>
                      <a:pPr marL="0" marR="0" lvl="0" indent="0" algn="l" defTabSz="914400" rtl="0" eaLnBrk="1" fontAlgn="base" latinLnBrk="0" hangingPunct="1">
                        <a:lnSpc>
                          <a:spcPct val="90000"/>
                        </a:lnSpc>
                        <a:spcBef>
                          <a:spcPct val="20000"/>
                        </a:spcBef>
                        <a:spcAft>
                          <a:spcPct val="0"/>
                        </a:spcAft>
                        <a:buClr>
                          <a:srgbClr val="0BD0D9"/>
                        </a:buClr>
                        <a:buSzPct val="95000"/>
                        <a:buFont typeface="Wingdings 2" pitchFamily="18" charset="2"/>
                        <a:buNone/>
                        <a:tabLst/>
                      </a:pPr>
                      <a:r>
                        <a:rPr kumimoji="0" lang="es-ES" sz="1400" b="0" i="0" u="none" strike="noStrike" cap="none" normalizeH="0" baseline="0" smtClean="0">
                          <a:ln>
                            <a:noFill/>
                          </a:ln>
                          <a:solidFill>
                            <a:schemeClr val="tx1"/>
                          </a:solidFill>
                          <a:effectLst/>
                          <a:latin typeface="Arial" charset="0"/>
                          <a:cs typeface="Arial" charset="0"/>
                        </a:rPr>
                        <a:t>Sorrentinos (crudo)</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0BD0D9"/>
                        </a:buClr>
                        <a:buSzPct val="95000"/>
                        <a:buFont typeface="Wingdings 2" pitchFamily="18" charset="2"/>
                        <a:buNone/>
                        <a:tabLst/>
                      </a:pPr>
                      <a:r>
                        <a:rPr kumimoji="0" lang="es-ES" sz="1400" b="0" i="0" u="none" strike="noStrike" cap="none" normalizeH="0" baseline="0" smtClean="0">
                          <a:ln>
                            <a:noFill/>
                          </a:ln>
                          <a:solidFill>
                            <a:schemeClr val="tx1"/>
                          </a:solidFill>
                          <a:effectLst/>
                          <a:latin typeface="Arial" charset="0"/>
                          <a:cs typeface="Arial" charset="0"/>
                        </a:rPr>
                        <a:t>30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0BD0D9"/>
                        </a:buClr>
                        <a:buSzPct val="95000"/>
                        <a:buFont typeface="Wingdings 2" pitchFamily="18" charset="2"/>
                        <a:buNone/>
                        <a:tabLst/>
                      </a:pPr>
                      <a:r>
                        <a:rPr kumimoji="0" lang="es-ES" sz="1400" b="0" i="0" u="none" strike="noStrike" cap="none" normalizeH="0" baseline="0" smtClean="0">
                          <a:ln>
                            <a:noFill/>
                          </a:ln>
                          <a:solidFill>
                            <a:schemeClr val="tx1"/>
                          </a:solidFill>
                          <a:effectLst/>
                          <a:latin typeface="Arial" charset="0"/>
                          <a:cs typeface="Arial" charset="0"/>
                        </a:rPr>
                        <a:t>21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52400">
                <a:tc>
                  <a:txBody>
                    <a:bodyPr/>
                    <a:lstStyle/>
                    <a:p>
                      <a:pPr marL="0" marR="0" lvl="0" indent="0" algn="l" defTabSz="914400" rtl="0" eaLnBrk="1" fontAlgn="base" latinLnBrk="0" hangingPunct="1">
                        <a:lnSpc>
                          <a:spcPct val="100000"/>
                        </a:lnSpc>
                        <a:spcBef>
                          <a:spcPct val="20000"/>
                        </a:spcBef>
                        <a:spcAft>
                          <a:spcPct val="0"/>
                        </a:spcAft>
                        <a:buClr>
                          <a:srgbClr val="0BD0D9"/>
                        </a:buClr>
                        <a:buSzPct val="95000"/>
                        <a:buFont typeface="Wingdings 2" pitchFamily="18" charset="2"/>
                        <a:buNone/>
                        <a:tabLst/>
                      </a:pPr>
                      <a:r>
                        <a:rPr kumimoji="0" lang="es-ES" sz="1400" b="0" i="0" u="none" strike="noStrike" cap="none" normalizeH="0" baseline="0" smtClean="0">
                          <a:ln>
                            <a:noFill/>
                          </a:ln>
                          <a:solidFill>
                            <a:schemeClr val="tx1"/>
                          </a:solidFill>
                          <a:effectLst/>
                          <a:latin typeface="Arial" charset="0"/>
                          <a:cs typeface="Arial" charset="0"/>
                        </a:rPr>
                        <a:t>Canelones (masa)</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0BD0D9"/>
                        </a:buClr>
                        <a:buSzPct val="95000"/>
                        <a:buFont typeface="Wingdings 2" pitchFamily="18" charset="2"/>
                        <a:buNone/>
                        <a:tabLst/>
                      </a:pPr>
                      <a:r>
                        <a:rPr kumimoji="0" lang="es-ES" sz="1400" b="0" i="0" u="none" strike="noStrike" cap="none" normalizeH="0" baseline="0" smtClean="0">
                          <a:ln>
                            <a:noFill/>
                          </a:ln>
                          <a:solidFill>
                            <a:schemeClr val="tx1"/>
                          </a:solidFill>
                          <a:effectLst/>
                          <a:latin typeface="Arial" charset="0"/>
                          <a:cs typeface="Arial" charset="0"/>
                        </a:rPr>
                        <a:t>28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0BD0D9"/>
                        </a:buClr>
                        <a:buSzPct val="95000"/>
                        <a:buFont typeface="Wingdings 2" pitchFamily="18" charset="2"/>
                        <a:buNone/>
                        <a:tabLst/>
                      </a:pPr>
                      <a:r>
                        <a:rPr kumimoji="0" lang="es-ES" sz="1400" b="0" i="0" u="none" strike="noStrike" cap="none" normalizeH="0" baseline="0" smtClean="0">
                          <a:ln>
                            <a:noFill/>
                          </a:ln>
                          <a:solidFill>
                            <a:schemeClr val="tx1"/>
                          </a:solidFill>
                          <a:effectLst/>
                          <a:latin typeface="Arial" charset="0"/>
                          <a:cs typeface="Arial" charset="0"/>
                        </a:rPr>
                        <a:t>19</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52400">
                <a:tc>
                  <a:txBody>
                    <a:bodyPr/>
                    <a:lstStyle/>
                    <a:p>
                      <a:pPr marL="0" marR="0" lvl="0" indent="0" algn="l" defTabSz="914400" rtl="0" eaLnBrk="1" fontAlgn="base" latinLnBrk="0" hangingPunct="1">
                        <a:lnSpc>
                          <a:spcPct val="90000"/>
                        </a:lnSpc>
                        <a:spcBef>
                          <a:spcPct val="20000"/>
                        </a:spcBef>
                        <a:spcAft>
                          <a:spcPct val="0"/>
                        </a:spcAft>
                        <a:buClr>
                          <a:srgbClr val="0BD0D9"/>
                        </a:buClr>
                        <a:buSzPct val="95000"/>
                        <a:buFont typeface="Wingdings 2" pitchFamily="18" charset="2"/>
                        <a:buNone/>
                        <a:tabLst/>
                      </a:pPr>
                      <a:r>
                        <a:rPr kumimoji="0" lang="es-ES" sz="1400" b="0" i="0" u="none" strike="noStrike" cap="none" normalizeH="0" baseline="0" smtClean="0">
                          <a:ln>
                            <a:noFill/>
                          </a:ln>
                          <a:solidFill>
                            <a:schemeClr val="tx1"/>
                          </a:solidFill>
                          <a:effectLst/>
                          <a:latin typeface="Arial" charset="0"/>
                          <a:cs typeface="Arial" charset="0"/>
                        </a:rPr>
                        <a:t>Lasagna (masa)</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0BD0D9"/>
                        </a:buClr>
                        <a:buSzPct val="95000"/>
                        <a:buFont typeface="Wingdings 2" pitchFamily="18" charset="2"/>
                        <a:buNone/>
                        <a:tabLst/>
                      </a:pPr>
                      <a:r>
                        <a:rPr kumimoji="0" lang="es-ES" sz="1400" b="0" i="0" u="none" strike="noStrike" cap="none" normalizeH="0" baseline="0" smtClean="0">
                          <a:ln>
                            <a:noFill/>
                          </a:ln>
                          <a:solidFill>
                            <a:schemeClr val="tx1"/>
                          </a:solidFill>
                          <a:effectLst/>
                          <a:latin typeface="Arial" charset="0"/>
                          <a:cs typeface="Arial" charset="0"/>
                        </a:rPr>
                        <a:t>28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0BD0D9"/>
                        </a:buClr>
                        <a:buSzPct val="95000"/>
                        <a:buFont typeface="Wingdings 2" pitchFamily="18" charset="2"/>
                        <a:buNone/>
                        <a:tabLst/>
                      </a:pPr>
                      <a:r>
                        <a:rPr kumimoji="0" lang="es-ES" sz="1400" b="0" i="0" u="none" strike="noStrike" cap="none" normalizeH="0" baseline="0" smtClean="0">
                          <a:ln>
                            <a:noFill/>
                          </a:ln>
                          <a:solidFill>
                            <a:schemeClr val="tx1"/>
                          </a:solidFill>
                          <a:effectLst/>
                          <a:latin typeface="Arial" charset="0"/>
                          <a:cs typeface="Arial" charset="0"/>
                        </a:rPr>
                        <a:t>19</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52400">
                <a:tc>
                  <a:txBody>
                    <a:bodyPr/>
                    <a:lstStyle/>
                    <a:p>
                      <a:pPr marL="0" marR="0" lvl="0" indent="0" algn="l" defTabSz="914400" rtl="0" eaLnBrk="1" fontAlgn="base" latinLnBrk="0" hangingPunct="1">
                        <a:lnSpc>
                          <a:spcPct val="100000"/>
                        </a:lnSpc>
                        <a:spcBef>
                          <a:spcPct val="20000"/>
                        </a:spcBef>
                        <a:spcAft>
                          <a:spcPct val="0"/>
                        </a:spcAft>
                        <a:buClr>
                          <a:srgbClr val="0BD0D9"/>
                        </a:buClr>
                        <a:buSzPct val="95000"/>
                        <a:buFont typeface="Wingdings 2" pitchFamily="18" charset="2"/>
                        <a:buNone/>
                        <a:tabLst/>
                      </a:pPr>
                      <a:r>
                        <a:rPr kumimoji="0" lang="es-ES" sz="1400" b="0" i="0" u="none" strike="noStrike" cap="none" normalizeH="0" baseline="0" smtClean="0">
                          <a:ln>
                            <a:noFill/>
                          </a:ln>
                          <a:solidFill>
                            <a:schemeClr val="tx1"/>
                          </a:solidFill>
                          <a:effectLst/>
                          <a:latin typeface="Arial" charset="0"/>
                          <a:cs typeface="Arial" charset="0"/>
                        </a:rPr>
                        <a:t>Cazuela de lentejas </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0BD0D9"/>
                        </a:buClr>
                        <a:buSzPct val="95000"/>
                        <a:buFont typeface="Wingdings 2" pitchFamily="18" charset="2"/>
                        <a:buNone/>
                        <a:tabLst/>
                      </a:pPr>
                      <a:r>
                        <a:rPr kumimoji="0" lang="es-ES" sz="1400" b="0" i="0" u="none" strike="noStrike" cap="none" normalizeH="0" baseline="0" smtClean="0">
                          <a:ln>
                            <a:noFill/>
                          </a:ln>
                          <a:solidFill>
                            <a:schemeClr val="tx1"/>
                          </a:solidFill>
                          <a:effectLst/>
                          <a:latin typeface="Arial" charset="0"/>
                          <a:cs typeface="Arial" charset="0"/>
                        </a:rPr>
                        <a:t>90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0BD0D9"/>
                        </a:buClr>
                        <a:buSzPct val="95000"/>
                        <a:buFont typeface="Wingdings 2" pitchFamily="18" charset="2"/>
                        <a:buNone/>
                        <a:tabLst/>
                      </a:pPr>
                      <a:r>
                        <a:rPr kumimoji="0" lang="es-ES" sz="1400" b="0" i="0" u="none" strike="noStrike" cap="none" normalizeH="0" baseline="0" smtClean="0">
                          <a:ln>
                            <a:noFill/>
                          </a:ln>
                          <a:solidFill>
                            <a:schemeClr val="tx1"/>
                          </a:solidFill>
                          <a:effectLst/>
                          <a:latin typeface="Arial" charset="0"/>
                          <a:cs typeface="Arial" charset="0"/>
                        </a:rPr>
                        <a:t>63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52400">
                <a:tc>
                  <a:txBody>
                    <a:bodyPr/>
                    <a:lstStyle/>
                    <a:p>
                      <a:pPr marL="0" marR="0" lvl="0" indent="0" algn="l" defTabSz="914400" rtl="0" eaLnBrk="1" fontAlgn="base" latinLnBrk="0" hangingPunct="1">
                        <a:lnSpc>
                          <a:spcPct val="100000"/>
                        </a:lnSpc>
                        <a:spcBef>
                          <a:spcPct val="20000"/>
                        </a:spcBef>
                        <a:spcAft>
                          <a:spcPct val="0"/>
                        </a:spcAft>
                        <a:buClr>
                          <a:srgbClr val="0BD0D9"/>
                        </a:buClr>
                        <a:buSzPct val="95000"/>
                        <a:buFont typeface="Wingdings 2" pitchFamily="18" charset="2"/>
                        <a:buNone/>
                        <a:tabLst/>
                      </a:pPr>
                      <a:r>
                        <a:rPr kumimoji="0" lang="es-ES" sz="1400" b="0" i="0" u="none" strike="noStrike" cap="none" normalizeH="0" baseline="0" smtClean="0">
                          <a:ln>
                            <a:noFill/>
                          </a:ln>
                          <a:solidFill>
                            <a:schemeClr val="tx1"/>
                          </a:solidFill>
                          <a:effectLst/>
                          <a:latin typeface="Arial" charset="0"/>
                          <a:cs typeface="Arial" charset="0"/>
                        </a:rPr>
                        <a:t>Cazuela de porotos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0BD0D9"/>
                        </a:buClr>
                        <a:buSzPct val="95000"/>
                        <a:buFont typeface="Wingdings 2" pitchFamily="18" charset="2"/>
                        <a:buNone/>
                        <a:tabLst/>
                      </a:pPr>
                      <a:r>
                        <a:rPr kumimoji="0" lang="es-ES" sz="1400" b="0" i="0" u="none" strike="noStrike" cap="none" normalizeH="0" baseline="0" smtClean="0">
                          <a:ln>
                            <a:noFill/>
                          </a:ln>
                          <a:solidFill>
                            <a:schemeClr val="tx1"/>
                          </a:solidFill>
                          <a:effectLst/>
                          <a:latin typeface="Arial" charset="0"/>
                          <a:cs typeface="Arial" charset="0"/>
                        </a:rPr>
                        <a:t>90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0BD0D9"/>
                        </a:buClr>
                        <a:buSzPct val="95000"/>
                        <a:buFont typeface="Wingdings 2" pitchFamily="18" charset="2"/>
                        <a:buNone/>
                        <a:tabLst/>
                      </a:pPr>
                      <a:r>
                        <a:rPr kumimoji="0" lang="es-ES" sz="1400" b="0" i="0" u="none" strike="noStrike" cap="none" normalizeH="0" baseline="0" smtClean="0">
                          <a:ln>
                            <a:noFill/>
                          </a:ln>
                          <a:solidFill>
                            <a:schemeClr val="tx1"/>
                          </a:solidFill>
                          <a:effectLst/>
                          <a:latin typeface="Arial" charset="0"/>
                          <a:cs typeface="Arial" charset="0"/>
                        </a:rPr>
                        <a:t>63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52400">
                <a:tc>
                  <a:txBody>
                    <a:bodyPr/>
                    <a:lstStyle/>
                    <a:p>
                      <a:pPr marL="0" marR="0" lvl="0" indent="0" algn="l" defTabSz="914400" rtl="0" eaLnBrk="1" fontAlgn="base" latinLnBrk="0" hangingPunct="1">
                        <a:lnSpc>
                          <a:spcPct val="100000"/>
                        </a:lnSpc>
                        <a:spcBef>
                          <a:spcPct val="20000"/>
                        </a:spcBef>
                        <a:spcAft>
                          <a:spcPct val="0"/>
                        </a:spcAft>
                        <a:buClr>
                          <a:srgbClr val="0BD0D9"/>
                        </a:buClr>
                        <a:buSzPct val="95000"/>
                        <a:buFont typeface="Wingdings 2" pitchFamily="18" charset="2"/>
                        <a:buNone/>
                        <a:tabLst/>
                      </a:pPr>
                      <a:r>
                        <a:rPr kumimoji="0" lang="es-ES" sz="1400" b="0" i="0" u="none" strike="noStrike" cap="none" normalizeH="0" baseline="0" smtClean="0">
                          <a:ln>
                            <a:noFill/>
                          </a:ln>
                          <a:solidFill>
                            <a:schemeClr val="tx1"/>
                          </a:solidFill>
                          <a:effectLst/>
                          <a:latin typeface="Arial" charset="0"/>
                          <a:cs typeface="Arial" charset="0"/>
                        </a:rPr>
                        <a:t>Buzeca</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0BD0D9"/>
                        </a:buClr>
                        <a:buSzPct val="95000"/>
                        <a:buFont typeface="Wingdings 2" pitchFamily="18" charset="2"/>
                        <a:buNone/>
                        <a:tabLst/>
                      </a:pPr>
                      <a:r>
                        <a:rPr kumimoji="0" lang="es-ES" sz="1400" b="0" i="0" u="none" strike="noStrike" cap="none" normalizeH="0" baseline="0" smtClean="0">
                          <a:ln>
                            <a:noFill/>
                          </a:ln>
                          <a:solidFill>
                            <a:schemeClr val="tx1"/>
                          </a:solidFill>
                          <a:effectLst/>
                          <a:latin typeface="Arial" charset="0"/>
                          <a:cs typeface="Arial" charset="0"/>
                        </a:rPr>
                        <a:t>110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0BD0D9"/>
                        </a:buClr>
                        <a:buSzPct val="95000"/>
                        <a:buFont typeface="Wingdings 2" pitchFamily="18" charset="2"/>
                        <a:buNone/>
                        <a:tabLst/>
                      </a:pPr>
                      <a:r>
                        <a:rPr kumimoji="0" lang="es-ES" sz="1400" b="0" i="0" u="none" strike="noStrike" cap="none" normalizeH="0" baseline="0" smtClean="0">
                          <a:ln>
                            <a:noFill/>
                          </a:ln>
                          <a:solidFill>
                            <a:schemeClr val="tx1"/>
                          </a:solidFill>
                          <a:effectLst/>
                          <a:latin typeface="Arial" charset="0"/>
                          <a:cs typeface="Arial" charset="0"/>
                        </a:rPr>
                        <a:t>77</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52400">
                <a:tc>
                  <a:txBody>
                    <a:bodyPr/>
                    <a:lstStyle/>
                    <a:p>
                      <a:pPr marL="0" marR="0" lvl="0" indent="0" algn="l" defTabSz="914400" rtl="0" eaLnBrk="1" fontAlgn="base" latinLnBrk="0" hangingPunct="1">
                        <a:lnSpc>
                          <a:spcPct val="100000"/>
                        </a:lnSpc>
                        <a:spcBef>
                          <a:spcPct val="20000"/>
                        </a:spcBef>
                        <a:spcAft>
                          <a:spcPct val="0"/>
                        </a:spcAft>
                        <a:buClr>
                          <a:srgbClr val="0BD0D9"/>
                        </a:buClr>
                        <a:buSzPct val="95000"/>
                        <a:buFont typeface="Wingdings 2" pitchFamily="18" charset="2"/>
                        <a:buNone/>
                        <a:tabLst/>
                      </a:pPr>
                      <a:r>
                        <a:rPr kumimoji="0" lang="es-ES" sz="1400" b="0" i="0" u="none" strike="noStrike" cap="none" normalizeH="0" baseline="0" smtClean="0">
                          <a:ln>
                            <a:noFill/>
                          </a:ln>
                          <a:solidFill>
                            <a:schemeClr val="tx1"/>
                          </a:solidFill>
                          <a:effectLst/>
                          <a:latin typeface="Arial" charset="0"/>
                          <a:cs typeface="Arial" charset="0"/>
                        </a:rPr>
                        <a:t>Tarta tomate al verdeo</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0BD0D9"/>
                        </a:buClr>
                        <a:buSzPct val="95000"/>
                        <a:buFont typeface="Wingdings 2" pitchFamily="18" charset="2"/>
                        <a:buNone/>
                        <a:tabLst/>
                      </a:pPr>
                      <a:r>
                        <a:rPr kumimoji="0" lang="es-ES" sz="1400" b="0" i="0" u="none" strike="noStrike" cap="none" normalizeH="0" baseline="0" smtClean="0">
                          <a:ln>
                            <a:noFill/>
                          </a:ln>
                          <a:solidFill>
                            <a:schemeClr val="tx1"/>
                          </a:solidFill>
                          <a:effectLst/>
                          <a:latin typeface="Arial" charset="0"/>
                          <a:cs typeface="Arial" charset="0"/>
                        </a:rPr>
                        <a:t>28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0BD0D9"/>
                        </a:buClr>
                        <a:buSzPct val="95000"/>
                        <a:buFont typeface="Wingdings 2" pitchFamily="18" charset="2"/>
                        <a:buNone/>
                        <a:tabLst/>
                      </a:pPr>
                      <a:r>
                        <a:rPr kumimoji="0" lang="es-ES" sz="1400" b="0" i="0" u="none" strike="noStrike" cap="none" normalizeH="0" baseline="0" smtClean="0">
                          <a:ln>
                            <a:noFill/>
                          </a:ln>
                          <a:solidFill>
                            <a:schemeClr val="tx1"/>
                          </a:solidFill>
                          <a:effectLst/>
                          <a:latin typeface="Arial" charset="0"/>
                          <a:cs typeface="Arial" charset="0"/>
                        </a:rPr>
                        <a:t>19</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52400">
                <a:tc>
                  <a:txBody>
                    <a:bodyPr/>
                    <a:lstStyle/>
                    <a:p>
                      <a:pPr marL="0" marR="0" lvl="0" indent="0" algn="l" defTabSz="914400" rtl="0" eaLnBrk="1" fontAlgn="base" latinLnBrk="0" hangingPunct="1">
                        <a:lnSpc>
                          <a:spcPct val="100000"/>
                        </a:lnSpc>
                        <a:spcBef>
                          <a:spcPct val="20000"/>
                        </a:spcBef>
                        <a:spcAft>
                          <a:spcPct val="0"/>
                        </a:spcAft>
                        <a:buClr>
                          <a:srgbClr val="0BD0D9"/>
                        </a:buClr>
                        <a:buSzPct val="95000"/>
                        <a:buFont typeface="Wingdings 2" pitchFamily="18" charset="2"/>
                        <a:buNone/>
                        <a:tabLst/>
                      </a:pPr>
                      <a:r>
                        <a:rPr kumimoji="0" lang="es-ES" sz="1400" b="0" i="0" u="none" strike="noStrike" cap="none" normalizeH="0" baseline="0" smtClean="0">
                          <a:ln>
                            <a:noFill/>
                          </a:ln>
                          <a:solidFill>
                            <a:schemeClr val="tx1"/>
                          </a:solidFill>
                          <a:effectLst/>
                          <a:latin typeface="Arial" charset="0"/>
                          <a:cs typeface="Arial" charset="0"/>
                        </a:rPr>
                        <a:t>Tarta queso y albahaca</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0BD0D9"/>
                        </a:buClr>
                        <a:buSzPct val="95000"/>
                        <a:buFont typeface="Wingdings 2" pitchFamily="18" charset="2"/>
                        <a:buNone/>
                        <a:tabLst/>
                      </a:pPr>
                      <a:r>
                        <a:rPr kumimoji="0" lang="es-ES" sz="1400" b="0" i="0" u="none" strike="noStrike" cap="none" normalizeH="0" baseline="0" smtClean="0">
                          <a:ln>
                            <a:noFill/>
                          </a:ln>
                          <a:solidFill>
                            <a:schemeClr val="tx1"/>
                          </a:solidFill>
                          <a:effectLst/>
                          <a:latin typeface="Arial" charset="0"/>
                          <a:cs typeface="Arial" charset="0"/>
                        </a:rPr>
                        <a:t>28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0BD0D9"/>
                        </a:buClr>
                        <a:buSzPct val="95000"/>
                        <a:buFont typeface="Wingdings 2" pitchFamily="18" charset="2"/>
                        <a:buNone/>
                        <a:tabLst/>
                      </a:pPr>
                      <a:r>
                        <a:rPr kumimoji="0" lang="es-ES" sz="1400" b="0" i="0" u="none" strike="noStrike" cap="none" normalizeH="0" baseline="0" smtClean="0">
                          <a:ln>
                            <a:noFill/>
                          </a:ln>
                          <a:solidFill>
                            <a:schemeClr val="tx1"/>
                          </a:solidFill>
                          <a:effectLst/>
                          <a:latin typeface="Arial" charset="0"/>
                          <a:cs typeface="Arial" charset="0"/>
                        </a:rPr>
                        <a:t>19</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52400">
                <a:tc>
                  <a:txBody>
                    <a:bodyPr/>
                    <a:lstStyle/>
                    <a:p>
                      <a:pPr marL="0" marR="0" lvl="0" indent="0" algn="l" defTabSz="914400" rtl="0" eaLnBrk="1" fontAlgn="base" latinLnBrk="0" hangingPunct="1">
                        <a:lnSpc>
                          <a:spcPct val="100000"/>
                        </a:lnSpc>
                        <a:spcBef>
                          <a:spcPct val="20000"/>
                        </a:spcBef>
                        <a:spcAft>
                          <a:spcPct val="0"/>
                        </a:spcAft>
                        <a:buClr>
                          <a:srgbClr val="0BD0D9"/>
                        </a:buClr>
                        <a:buSzPct val="95000"/>
                        <a:buFont typeface="Wingdings 2" pitchFamily="18" charset="2"/>
                        <a:buNone/>
                        <a:tabLst/>
                      </a:pPr>
                      <a:r>
                        <a:rPr kumimoji="0" lang="es-ES" sz="1400" b="0" i="0" u="none" strike="noStrike" cap="none" normalizeH="0" baseline="0" smtClean="0">
                          <a:ln>
                            <a:noFill/>
                          </a:ln>
                          <a:solidFill>
                            <a:schemeClr val="tx1"/>
                          </a:solidFill>
                          <a:effectLst/>
                          <a:latin typeface="Arial" charset="0"/>
                          <a:cs typeface="Arial" charset="0"/>
                        </a:rPr>
                        <a:t>Ensalada de fruta</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0BD0D9"/>
                        </a:buClr>
                        <a:buSzPct val="95000"/>
                        <a:buFont typeface="Wingdings 2" pitchFamily="18" charset="2"/>
                        <a:buNone/>
                        <a:tabLst/>
                      </a:pPr>
                      <a:r>
                        <a:rPr kumimoji="0" lang="es-ES" sz="1400" b="0" i="0" u="none" strike="noStrike" cap="none" normalizeH="0" baseline="0" smtClean="0">
                          <a:ln>
                            <a:noFill/>
                          </a:ln>
                          <a:solidFill>
                            <a:schemeClr val="tx1"/>
                          </a:solidFill>
                          <a:effectLst/>
                          <a:latin typeface="Arial" charset="0"/>
                          <a:cs typeface="Arial" charset="0"/>
                        </a:rPr>
                        <a:t>32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0BD0D9"/>
                        </a:buClr>
                        <a:buSzPct val="95000"/>
                        <a:buFont typeface="Wingdings 2" pitchFamily="18" charset="2"/>
                        <a:buNone/>
                        <a:tabLst/>
                      </a:pPr>
                      <a:r>
                        <a:rPr kumimoji="0" lang="es-ES" sz="1400" b="0" i="0" u="none" strike="noStrike" cap="none" normalizeH="0" baseline="0" smtClean="0">
                          <a:ln>
                            <a:noFill/>
                          </a:ln>
                          <a:solidFill>
                            <a:schemeClr val="tx1"/>
                          </a:solidFill>
                          <a:effectLst/>
                          <a:latin typeface="Arial" charset="0"/>
                          <a:cs typeface="Arial" charset="0"/>
                        </a:rPr>
                        <a:t>22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52400">
                <a:tc>
                  <a:txBody>
                    <a:bodyPr/>
                    <a:lstStyle/>
                    <a:p>
                      <a:pPr marL="0" marR="0" lvl="0" indent="0" algn="l" defTabSz="914400" rtl="0" eaLnBrk="1" fontAlgn="base" latinLnBrk="0" hangingPunct="1">
                        <a:lnSpc>
                          <a:spcPct val="100000"/>
                        </a:lnSpc>
                        <a:spcBef>
                          <a:spcPct val="20000"/>
                        </a:spcBef>
                        <a:spcAft>
                          <a:spcPct val="0"/>
                        </a:spcAft>
                        <a:buClr>
                          <a:srgbClr val="0BD0D9"/>
                        </a:buClr>
                        <a:buSzPct val="95000"/>
                        <a:buFont typeface="Wingdings 2" pitchFamily="18" charset="2"/>
                        <a:buNone/>
                        <a:tabLst/>
                      </a:pPr>
                      <a:r>
                        <a:rPr kumimoji="0" lang="es-ES" sz="1400" b="0" i="0" u="none" strike="noStrike" cap="none" normalizeH="0" baseline="0" smtClean="0">
                          <a:ln>
                            <a:noFill/>
                          </a:ln>
                          <a:solidFill>
                            <a:schemeClr val="tx1"/>
                          </a:solidFill>
                          <a:effectLst/>
                          <a:latin typeface="Arial" charset="0"/>
                          <a:cs typeface="Arial" charset="0"/>
                        </a:rPr>
                        <a:t>Gateau de chocolate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0BD0D9"/>
                        </a:buClr>
                        <a:buSzPct val="95000"/>
                        <a:buFont typeface="Wingdings 2" pitchFamily="18" charset="2"/>
                        <a:buNone/>
                        <a:tabLst/>
                      </a:pPr>
                      <a:r>
                        <a:rPr kumimoji="0" lang="es-ES" sz="1400" b="0" i="0" u="none" strike="noStrike" cap="none" normalizeH="0" baseline="0" smtClean="0">
                          <a:ln>
                            <a:noFill/>
                          </a:ln>
                          <a:solidFill>
                            <a:schemeClr val="tx1"/>
                          </a:solidFill>
                          <a:effectLst/>
                          <a:latin typeface="Arial" charset="0"/>
                          <a:cs typeface="Arial" charset="0"/>
                        </a:rPr>
                        <a:t>30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0BD0D9"/>
                        </a:buClr>
                        <a:buSzPct val="95000"/>
                        <a:buFont typeface="Wingdings 2" pitchFamily="18" charset="2"/>
                        <a:buNone/>
                        <a:tabLst/>
                      </a:pPr>
                      <a:r>
                        <a:rPr kumimoji="0" lang="es-ES" sz="1400" b="0" i="0" u="none" strike="noStrike" cap="none" normalizeH="0" baseline="0" smtClean="0">
                          <a:ln>
                            <a:noFill/>
                          </a:ln>
                          <a:solidFill>
                            <a:schemeClr val="tx1"/>
                          </a:solidFill>
                          <a:effectLst/>
                          <a:latin typeface="Arial" charset="0"/>
                          <a:cs typeface="Arial" charset="0"/>
                        </a:rPr>
                        <a:t>21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52400">
                <a:tc>
                  <a:txBody>
                    <a:bodyPr/>
                    <a:lstStyle/>
                    <a:p>
                      <a:pPr marL="0" marR="0" lvl="0" indent="0" algn="l" defTabSz="914400" rtl="0" eaLnBrk="1" fontAlgn="base" latinLnBrk="0" hangingPunct="1">
                        <a:lnSpc>
                          <a:spcPct val="100000"/>
                        </a:lnSpc>
                        <a:spcBef>
                          <a:spcPct val="20000"/>
                        </a:spcBef>
                        <a:spcAft>
                          <a:spcPct val="0"/>
                        </a:spcAft>
                        <a:buClr>
                          <a:srgbClr val="0BD0D9"/>
                        </a:buClr>
                        <a:buSzPct val="95000"/>
                        <a:buFont typeface="Wingdings 2" pitchFamily="18" charset="2"/>
                        <a:buNone/>
                        <a:tabLst/>
                      </a:pPr>
                      <a:r>
                        <a:rPr kumimoji="0" lang="es-ES" sz="1400" b="0" i="0" u="none" strike="noStrike" cap="none" normalizeH="0" baseline="0" smtClean="0">
                          <a:ln>
                            <a:noFill/>
                          </a:ln>
                          <a:solidFill>
                            <a:schemeClr val="tx1"/>
                          </a:solidFill>
                          <a:effectLst/>
                          <a:latin typeface="Arial" charset="0"/>
                          <a:cs typeface="Arial" charset="0"/>
                        </a:rPr>
                        <a:t>Relleno Ricota</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0BD0D9"/>
                        </a:buClr>
                        <a:buSzPct val="95000"/>
                        <a:buFont typeface="Wingdings 2" pitchFamily="18" charset="2"/>
                        <a:buNone/>
                        <a:tabLst/>
                      </a:pPr>
                      <a:r>
                        <a:rPr kumimoji="0" lang="es-ES" sz="1400" b="0" i="0" u="none" strike="noStrike" cap="none" normalizeH="0" baseline="0" smtClean="0">
                          <a:ln>
                            <a:noFill/>
                          </a:ln>
                          <a:solidFill>
                            <a:schemeClr val="tx1"/>
                          </a:solidFill>
                          <a:effectLst/>
                          <a:latin typeface="Arial" charset="0"/>
                          <a:cs typeface="Arial" charset="0"/>
                        </a:rPr>
                        <a:t>25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0BD0D9"/>
                        </a:buClr>
                        <a:buSzPct val="95000"/>
                        <a:buFont typeface="Wingdings 2" pitchFamily="18" charset="2"/>
                        <a:buNone/>
                        <a:tabLst/>
                      </a:pPr>
                      <a:r>
                        <a:rPr kumimoji="0" lang="es-ES" sz="1400" b="0" i="0" u="none" strike="noStrike" cap="none" normalizeH="0" baseline="0" smtClean="0">
                          <a:ln>
                            <a:noFill/>
                          </a:ln>
                          <a:solidFill>
                            <a:schemeClr val="tx1"/>
                          </a:solidFill>
                          <a:effectLst/>
                          <a:latin typeface="Arial" charset="0"/>
                          <a:cs typeface="Arial" charset="0"/>
                        </a:rPr>
                        <a:t>18</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52400">
                <a:tc>
                  <a:txBody>
                    <a:bodyPr/>
                    <a:lstStyle/>
                    <a:p>
                      <a:pPr marL="0" marR="0" lvl="0" indent="0" algn="l" defTabSz="914400" rtl="0" eaLnBrk="1" fontAlgn="base" latinLnBrk="0" hangingPunct="1">
                        <a:lnSpc>
                          <a:spcPct val="100000"/>
                        </a:lnSpc>
                        <a:spcBef>
                          <a:spcPct val="20000"/>
                        </a:spcBef>
                        <a:spcAft>
                          <a:spcPct val="0"/>
                        </a:spcAft>
                        <a:buClr>
                          <a:srgbClr val="0BD0D9"/>
                        </a:buClr>
                        <a:buSzPct val="95000"/>
                        <a:buFont typeface="Wingdings 2" pitchFamily="18" charset="2"/>
                        <a:buNone/>
                        <a:tabLst/>
                      </a:pPr>
                      <a:r>
                        <a:rPr kumimoji="0" lang="es-ES" sz="1400" b="0" i="0" u="none" strike="noStrike" cap="none" normalizeH="0" baseline="0" smtClean="0">
                          <a:ln>
                            <a:noFill/>
                          </a:ln>
                          <a:solidFill>
                            <a:schemeClr val="tx1"/>
                          </a:solidFill>
                          <a:effectLst/>
                          <a:latin typeface="Arial" charset="0"/>
                          <a:cs typeface="Arial" charset="0"/>
                        </a:rPr>
                        <a:t>Relleno Jamón y queso</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0BD0D9"/>
                        </a:buClr>
                        <a:buSzPct val="95000"/>
                        <a:buFont typeface="Wingdings 2" pitchFamily="18" charset="2"/>
                        <a:buNone/>
                        <a:tabLst/>
                      </a:pPr>
                      <a:r>
                        <a:rPr kumimoji="0" lang="es-ES" sz="1400" b="0" i="0" u="none" strike="noStrike" cap="none" normalizeH="0" baseline="0" smtClean="0">
                          <a:ln>
                            <a:noFill/>
                          </a:ln>
                          <a:solidFill>
                            <a:schemeClr val="tx1"/>
                          </a:solidFill>
                          <a:effectLst/>
                          <a:latin typeface="Arial" charset="0"/>
                          <a:cs typeface="Arial" charset="0"/>
                        </a:rPr>
                        <a:t>30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0BD0D9"/>
                        </a:buClr>
                        <a:buSzPct val="95000"/>
                        <a:buFont typeface="Wingdings 2" pitchFamily="18" charset="2"/>
                        <a:buNone/>
                        <a:tabLst/>
                      </a:pPr>
                      <a:r>
                        <a:rPr kumimoji="0" lang="es-ES" sz="1400" b="0" i="0" u="none" strike="noStrike" cap="none" normalizeH="0" baseline="0" smtClean="0">
                          <a:ln>
                            <a:noFill/>
                          </a:ln>
                          <a:solidFill>
                            <a:schemeClr val="tx1"/>
                          </a:solidFill>
                          <a:effectLst/>
                          <a:latin typeface="Arial" charset="0"/>
                          <a:cs typeface="Arial" charset="0"/>
                        </a:rPr>
                        <a:t>21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52400">
                <a:tc>
                  <a:txBody>
                    <a:bodyPr/>
                    <a:lstStyle/>
                    <a:p>
                      <a:pPr marL="0" marR="0" lvl="0" indent="0" algn="l" defTabSz="914400" rtl="0" eaLnBrk="1" fontAlgn="base" latinLnBrk="0" hangingPunct="1">
                        <a:lnSpc>
                          <a:spcPct val="100000"/>
                        </a:lnSpc>
                        <a:spcBef>
                          <a:spcPct val="20000"/>
                        </a:spcBef>
                        <a:spcAft>
                          <a:spcPct val="0"/>
                        </a:spcAft>
                        <a:buClr>
                          <a:srgbClr val="0BD0D9"/>
                        </a:buClr>
                        <a:buSzPct val="95000"/>
                        <a:buFont typeface="Wingdings 2" pitchFamily="18" charset="2"/>
                        <a:buNone/>
                        <a:tabLst/>
                      </a:pPr>
                      <a:r>
                        <a:rPr kumimoji="0" lang="es-ES" sz="1400" b="0" i="0" u="none" strike="noStrike" cap="none" normalizeH="0" baseline="0" smtClean="0">
                          <a:ln>
                            <a:noFill/>
                          </a:ln>
                          <a:solidFill>
                            <a:schemeClr val="tx1"/>
                          </a:solidFill>
                          <a:effectLst/>
                          <a:latin typeface="Arial" charset="0"/>
                          <a:cs typeface="Arial" charset="0"/>
                        </a:rPr>
                        <a:t>Relleno Capresse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0BD0D9"/>
                        </a:buClr>
                        <a:buSzPct val="95000"/>
                        <a:buFont typeface="Wingdings 2" pitchFamily="18" charset="2"/>
                        <a:buNone/>
                        <a:tabLst/>
                      </a:pPr>
                      <a:r>
                        <a:rPr kumimoji="0" lang="es-ES" sz="1400" b="0" i="0" u="none" strike="noStrike" cap="none" normalizeH="0" baseline="0" smtClean="0">
                          <a:ln>
                            <a:noFill/>
                          </a:ln>
                          <a:solidFill>
                            <a:schemeClr val="tx1"/>
                          </a:solidFill>
                          <a:effectLst/>
                          <a:latin typeface="Arial" charset="0"/>
                          <a:cs typeface="Arial" charset="0"/>
                        </a:rPr>
                        <a:t>25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0BD0D9"/>
                        </a:buClr>
                        <a:buSzPct val="95000"/>
                        <a:buFont typeface="Wingdings 2" pitchFamily="18" charset="2"/>
                        <a:buNone/>
                        <a:tabLst/>
                      </a:pPr>
                      <a:r>
                        <a:rPr kumimoji="0" lang="es-ES" sz="1400" b="0" i="0" u="none" strike="noStrike" cap="none" normalizeH="0" baseline="0" smtClean="0">
                          <a:ln>
                            <a:noFill/>
                          </a:ln>
                          <a:solidFill>
                            <a:schemeClr val="tx1"/>
                          </a:solidFill>
                          <a:effectLst/>
                          <a:latin typeface="Arial" charset="0"/>
                          <a:cs typeface="Arial" charset="0"/>
                        </a:rPr>
                        <a:t>18</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52400">
                <a:tc>
                  <a:txBody>
                    <a:bodyPr/>
                    <a:lstStyle/>
                    <a:p>
                      <a:pPr marL="0" marR="0" lvl="0" indent="0" algn="l" defTabSz="914400" rtl="0" eaLnBrk="1" fontAlgn="base" latinLnBrk="0" hangingPunct="1">
                        <a:lnSpc>
                          <a:spcPct val="100000"/>
                        </a:lnSpc>
                        <a:spcBef>
                          <a:spcPct val="20000"/>
                        </a:spcBef>
                        <a:spcAft>
                          <a:spcPct val="0"/>
                        </a:spcAft>
                        <a:buClr>
                          <a:srgbClr val="0BD0D9"/>
                        </a:buClr>
                        <a:buSzPct val="95000"/>
                        <a:buFont typeface="Wingdings 2" pitchFamily="18" charset="2"/>
                        <a:buNone/>
                        <a:tabLst/>
                      </a:pPr>
                      <a:r>
                        <a:rPr kumimoji="0" lang="es-ES" sz="1400" b="0" i="0" u="none" strike="noStrike" cap="none" normalizeH="0" baseline="0" smtClean="0">
                          <a:ln>
                            <a:noFill/>
                          </a:ln>
                          <a:solidFill>
                            <a:schemeClr val="tx1"/>
                          </a:solidFill>
                          <a:effectLst/>
                          <a:latin typeface="Arial" charset="0"/>
                          <a:cs typeface="Arial" charset="0"/>
                        </a:rPr>
                        <a:t>Relleno Pollo</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0BD0D9"/>
                        </a:buClr>
                        <a:buSzPct val="95000"/>
                        <a:buFont typeface="Wingdings 2" pitchFamily="18" charset="2"/>
                        <a:buNone/>
                        <a:tabLst/>
                      </a:pPr>
                      <a:r>
                        <a:rPr kumimoji="0" lang="es-ES" sz="1400" b="0" i="0" u="none" strike="noStrike" cap="none" normalizeH="0" baseline="0" smtClean="0">
                          <a:ln>
                            <a:noFill/>
                          </a:ln>
                          <a:solidFill>
                            <a:schemeClr val="tx1"/>
                          </a:solidFill>
                          <a:effectLst/>
                          <a:latin typeface="Arial" charset="0"/>
                          <a:cs typeface="Arial" charset="0"/>
                        </a:rPr>
                        <a:t>25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0BD0D9"/>
                        </a:buClr>
                        <a:buSzPct val="95000"/>
                        <a:buFont typeface="Wingdings 2" pitchFamily="18" charset="2"/>
                        <a:buNone/>
                        <a:tabLst/>
                      </a:pPr>
                      <a:r>
                        <a:rPr kumimoji="0" lang="es-ES" sz="1400" b="0" i="0" u="none" strike="noStrike" cap="none" normalizeH="0" baseline="0" smtClean="0">
                          <a:ln>
                            <a:noFill/>
                          </a:ln>
                          <a:solidFill>
                            <a:schemeClr val="tx1"/>
                          </a:solidFill>
                          <a:effectLst/>
                          <a:latin typeface="Arial" charset="0"/>
                          <a:cs typeface="Arial" charset="0"/>
                        </a:rPr>
                        <a:t>18</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52400">
                <a:tc>
                  <a:txBody>
                    <a:bodyPr/>
                    <a:lstStyle/>
                    <a:p>
                      <a:pPr marL="0" marR="0" lvl="0" indent="0" algn="l" defTabSz="914400" rtl="0" eaLnBrk="1" fontAlgn="base" latinLnBrk="0" hangingPunct="1">
                        <a:lnSpc>
                          <a:spcPct val="100000"/>
                        </a:lnSpc>
                        <a:spcBef>
                          <a:spcPct val="20000"/>
                        </a:spcBef>
                        <a:spcAft>
                          <a:spcPct val="0"/>
                        </a:spcAft>
                        <a:buClr>
                          <a:srgbClr val="0BD0D9"/>
                        </a:buClr>
                        <a:buSzPct val="95000"/>
                        <a:buFont typeface="Wingdings 2" pitchFamily="18" charset="2"/>
                        <a:buNone/>
                        <a:tabLst/>
                      </a:pPr>
                      <a:r>
                        <a:rPr kumimoji="0" lang="es-ES" sz="1400" b="0" i="0" u="none" strike="noStrike" cap="none" normalizeH="0" baseline="0" smtClean="0">
                          <a:ln>
                            <a:noFill/>
                          </a:ln>
                          <a:solidFill>
                            <a:schemeClr val="tx1"/>
                          </a:solidFill>
                          <a:effectLst/>
                          <a:latin typeface="Arial" charset="0"/>
                          <a:cs typeface="Arial" charset="0"/>
                        </a:rPr>
                        <a:t>Relleno Espinaca</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0BD0D9"/>
                        </a:buClr>
                        <a:buSzPct val="95000"/>
                        <a:buFont typeface="Wingdings 2" pitchFamily="18" charset="2"/>
                        <a:buNone/>
                        <a:tabLst/>
                      </a:pPr>
                      <a:r>
                        <a:rPr kumimoji="0" lang="es-ES" sz="1400" b="0" i="0" u="none" strike="noStrike" cap="none" normalizeH="0" baseline="0" smtClean="0">
                          <a:ln>
                            <a:noFill/>
                          </a:ln>
                          <a:solidFill>
                            <a:schemeClr val="tx1"/>
                          </a:solidFill>
                          <a:effectLst/>
                          <a:latin typeface="Arial" charset="0"/>
                          <a:cs typeface="Arial" charset="0"/>
                        </a:rPr>
                        <a:t>14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0BD0D9"/>
                        </a:buClr>
                        <a:buSzPct val="95000"/>
                        <a:buFont typeface="Wingdings 2" pitchFamily="18" charset="2"/>
                        <a:buNone/>
                        <a:tabLst/>
                      </a:pPr>
                      <a:r>
                        <a:rPr kumimoji="0" lang="es-ES" sz="1400" b="0" i="0" u="none" strike="noStrike" cap="none" normalizeH="0" baseline="0" smtClean="0">
                          <a:ln>
                            <a:noFill/>
                          </a:ln>
                          <a:solidFill>
                            <a:schemeClr val="tx1"/>
                          </a:solidFill>
                          <a:effectLst/>
                          <a:latin typeface="Arial" charset="0"/>
                          <a:cs typeface="Arial" charset="0"/>
                        </a:rPr>
                        <a:t>10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90513">
                <a:tc>
                  <a:txBody>
                    <a:bodyPr/>
                    <a:lstStyle/>
                    <a:p>
                      <a:pPr marL="0" marR="0" lvl="0" indent="0" algn="l" defTabSz="914400" rtl="0" eaLnBrk="1" fontAlgn="base" latinLnBrk="0" hangingPunct="1">
                        <a:lnSpc>
                          <a:spcPct val="100000"/>
                        </a:lnSpc>
                        <a:spcBef>
                          <a:spcPct val="20000"/>
                        </a:spcBef>
                        <a:spcAft>
                          <a:spcPct val="0"/>
                        </a:spcAft>
                        <a:buClr>
                          <a:srgbClr val="0BD0D9"/>
                        </a:buClr>
                        <a:buSzPct val="95000"/>
                        <a:buFont typeface="Wingdings 2" pitchFamily="18" charset="2"/>
                        <a:buNone/>
                        <a:tabLst/>
                      </a:pPr>
                      <a:r>
                        <a:rPr kumimoji="0" lang="es-ES" sz="1400" b="0" i="0" u="none" strike="noStrike" cap="none" normalizeH="0" baseline="0" smtClean="0">
                          <a:ln>
                            <a:noFill/>
                          </a:ln>
                          <a:solidFill>
                            <a:schemeClr val="tx1"/>
                          </a:solidFill>
                          <a:effectLst/>
                          <a:latin typeface="Arial" charset="0"/>
                          <a:cs typeface="Arial" charset="0"/>
                        </a:rPr>
                        <a:t>Salsa 4 quesos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0BD0D9"/>
                        </a:buClr>
                        <a:buSzPct val="95000"/>
                        <a:buFont typeface="Wingdings 2" pitchFamily="18" charset="2"/>
                        <a:buNone/>
                        <a:tabLst/>
                      </a:pPr>
                      <a:r>
                        <a:rPr kumimoji="0" lang="es-ES" sz="1400" b="0" i="0" u="none" strike="noStrike" cap="none" normalizeH="0" baseline="0" smtClean="0">
                          <a:ln>
                            <a:noFill/>
                          </a:ln>
                          <a:solidFill>
                            <a:schemeClr val="tx1"/>
                          </a:solidFill>
                          <a:effectLst/>
                          <a:latin typeface="Arial" charset="0"/>
                          <a:cs typeface="Arial" charset="0"/>
                        </a:rPr>
                        <a:t>41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0BD0D9"/>
                        </a:buClr>
                        <a:buSzPct val="95000"/>
                        <a:buFont typeface="Wingdings 2" pitchFamily="18" charset="2"/>
                        <a:buNone/>
                        <a:tabLst/>
                      </a:pPr>
                      <a:r>
                        <a:rPr kumimoji="0" lang="es-ES" sz="1400" b="0" i="0" u="none" strike="noStrike" cap="none" normalizeH="0" baseline="0" smtClean="0">
                          <a:ln>
                            <a:noFill/>
                          </a:ln>
                          <a:solidFill>
                            <a:schemeClr val="tx1"/>
                          </a:solidFill>
                          <a:effectLst/>
                          <a:latin typeface="Arial" charset="0"/>
                          <a:cs typeface="Arial" charset="0"/>
                        </a:rPr>
                        <a:t>29</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90513">
                <a:tc>
                  <a:txBody>
                    <a:bodyPr/>
                    <a:lstStyle/>
                    <a:p>
                      <a:pPr marL="0" marR="0" lvl="0" indent="0" algn="l" defTabSz="914400" rtl="0" eaLnBrk="1" fontAlgn="base" latinLnBrk="0" hangingPunct="1">
                        <a:lnSpc>
                          <a:spcPct val="100000"/>
                        </a:lnSpc>
                        <a:spcBef>
                          <a:spcPct val="20000"/>
                        </a:spcBef>
                        <a:spcAft>
                          <a:spcPct val="0"/>
                        </a:spcAft>
                        <a:buClr>
                          <a:srgbClr val="0BD0D9"/>
                        </a:buClr>
                        <a:buSzPct val="95000"/>
                        <a:buFont typeface="Wingdings 2" pitchFamily="18" charset="2"/>
                        <a:buNone/>
                        <a:tabLst/>
                      </a:pPr>
                      <a:r>
                        <a:rPr kumimoji="0" lang="es-ES" sz="1400" b="0" i="0" u="none" strike="noStrike" cap="none" normalizeH="0" baseline="0" smtClean="0">
                          <a:ln>
                            <a:noFill/>
                          </a:ln>
                          <a:solidFill>
                            <a:schemeClr val="tx1"/>
                          </a:solidFill>
                          <a:effectLst/>
                          <a:latin typeface="Arial" charset="0"/>
                          <a:cs typeface="Arial" charset="0"/>
                        </a:rPr>
                        <a:t>Salsa Bolognesa</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0BD0D9"/>
                        </a:buClr>
                        <a:buSzPct val="95000"/>
                        <a:buFont typeface="Wingdings 2" pitchFamily="18" charset="2"/>
                        <a:buNone/>
                        <a:tabLst/>
                      </a:pPr>
                      <a:r>
                        <a:rPr kumimoji="0" lang="es-ES" sz="1400" b="0" i="0" u="none" strike="noStrike" cap="none" normalizeH="0" baseline="0" smtClean="0">
                          <a:ln>
                            <a:noFill/>
                          </a:ln>
                          <a:solidFill>
                            <a:schemeClr val="tx1"/>
                          </a:solidFill>
                          <a:effectLst/>
                          <a:latin typeface="Arial" charset="0"/>
                          <a:cs typeface="Arial" charset="0"/>
                        </a:rPr>
                        <a:t>30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0BD0D9"/>
                        </a:buClr>
                        <a:buSzPct val="95000"/>
                        <a:buFont typeface="Wingdings 2" pitchFamily="18" charset="2"/>
                        <a:buNone/>
                        <a:tabLst/>
                      </a:pPr>
                      <a:r>
                        <a:rPr kumimoji="0" lang="es-ES" sz="1400" b="0" i="0" u="none" strike="noStrike" cap="none" normalizeH="0" baseline="0" smtClean="0">
                          <a:ln>
                            <a:noFill/>
                          </a:ln>
                          <a:solidFill>
                            <a:schemeClr val="tx1"/>
                          </a:solidFill>
                          <a:effectLst/>
                          <a:latin typeface="Arial" charset="0"/>
                          <a:cs typeface="Arial" charset="0"/>
                        </a:rPr>
                        <a:t>21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90513">
                <a:tc>
                  <a:txBody>
                    <a:bodyPr/>
                    <a:lstStyle/>
                    <a:p>
                      <a:pPr marL="0" marR="0" lvl="0" indent="0" algn="l" defTabSz="914400" rtl="0" eaLnBrk="1" fontAlgn="base" latinLnBrk="0" hangingPunct="1">
                        <a:lnSpc>
                          <a:spcPct val="100000"/>
                        </a:lnSpc>
                        <a:spcBef>
                          <a:spcPct val="20000"/>
                        </a:spcBef>
                        <a:spcAft>
                          <a:spcPct val="0"/>
                        </a:spcAft>
                        <a:buClr>
                          <a:srgbClr val="0BD0D9"/>
                        </a:buClr>
                        <a:buSzPct val="95000"/>
                        <a:buFont typeface="Wingdings 2" pitchFamily="18" charset="2"/>
                        <a:buNone/>
                        <a:tabLst/>
                      </a:pPr>
                      <a:r>
                        <a:rPr kumimoji="0" lang="es-ES" sz="1400" b="0" i="0" u="none" strike="noStrike" cap="none" normalizeH="0" baseline="0" smtClean="0">
                          <a:ln>
                            <a:noFill/>
                          </a:ln>
                          <a:solidFill>
                            <a:schemeClr val="tx1"/>
                          </a:solidFill>
                          <a:effectLst/>
                          <a:latin typeface="Arial" charset="0"/>
                          <a:cs typeface="Arial" charset="0"/>
                        </a:rPr>
                        <a:t>Salsa rosa</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0BD0D9"/>
                        </a:buClr>
                        <a:buSzPct val="95000"/>
                        <a:buFont typeface="Wingdings 2" pitchFamily="18" charset="2"/>
                        <a:buNone/>
                        <a:tabLst/>
                      </a:pPr>
                      <a:r>
                        <a:rPr kumimoji="0" lang="es-ES" sz="1400" b="0" i="0" u="none" strike="noStrike" cap="none" normalizeH="0" baseline="0" smtClean="0">
                          <a:ln>
                            <a:noFill/>
                          </a:ln>
                          <a:solidFill>
                            <a:schemeClr val="tx1"/>
                          </a:solidFill>
                          <a:effectLst/>
                          <a:latin typeface="Arial" charset="0"/>
                          <a:cs typeface="Arial" charset="0"/>
                        </a:rPr>
                        <a:t>26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0BD0D9"/>
                        </a:buClr>
                        <a:buSzPct val="95000"/>
                        <a:buFont typeface="Wingdings 2" pitchFamily="18" charset="2"/>
                        <a:buNone/>
                        <a:tabLst/>
                      </a:pPr>
                      <a:r>
                        <a:rPr kumimoji="0" lang="es-ES" sz="1400" b="0" i="0" u="none" strike="noStrike" cap="none" normalizeH="0" baseline="0" smtClean="0">
                          <a:ln>
                            <a:noFill/>
                          </a:ln>
                          <a:solidFill>
                            <a:schemeClr val="tx1"/>
                          </a:solidFill>
                          <a:effectLst/>
                          <a:latin typeface="Arial" charset="0"/>
                          <a:cs typeface="Arial" charset="0"/>
                        </a:rPr>
                        <a:t>18</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90513">
                <a:tc>
                  <a:txBody>
                    <a:bodyPr/>
                    <a:lstStyle/>
                    <a:p>
                      <a:pPr marL="0" marR="0" lvl="0" indent="0" algn="l" defTabSz="914400" rtl="0" eaLnBrk="1" fontAlgn="base" latinLnBrk="0" hangingPunct="1">
                        <a:lnSpc>
                          <a:spcPct val="100000"/>
                        </a:lnSpc>
                        <a:spcBef>
                          <a:spcPct val="20000"/>
                        </a:spcBef>
                        <a:spcAft>
                          <a:spcPct val="0"/>
                        </a:spcAft>
                        <a:buClr>
                          <a:srgbClr val="0BD0D9"/>
                        </a:buClr>
                        <a:buSzPct val="95000"/>
                        <a:buFont typeface="Wingdings 2" pitchFamily="18" charset="2"/>
                        <a:buNone/>
                        <a:tabLst/>
                      </a:pPr>
                      <a:r>
                        <a:rPr kumimoji="0" lang="es-ES" sz="1400" b="0" i="0" u="none" strike="noStrike" cap="none" normalizeH="0" baseline="0" smtClean="0">
                          <a:ln>
                            <a:noFill/>
                          </a:ln>
                          <a:solidFill>
                            <a:schemeClr val="tx1"/>
                          </a:solidFill>
                          <a:effectLst/>
                          <a:latin typeface="Arial" charset="0"/>
                          <a:cs typeface="Arial" charset="0"/>
                        </a:rPr>
                        <a:t>Salsa Carusso</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0BD0D9"/>
                        </a:buClr>
                        <a:buSzPct val="95000"/>
                        <a:buFont typeface="Wingdings 2" pitchFamily="18" charset="2"/>
                        <a:buNone/>
                        <a:tabLst/>
                      </a:pPr>
                      <a:r>
                        <a:rPr kumimoji="0" lang="es-ES" sz="1400" b="0" i="0" u="none" strike="noStrike" cap="none" normalizeH="0" baseline="0" smtClean="0">
                          <a:ln>
                            <a:noFill/>
                          </a:ln>
                          <a:solidFill>
                            <a:schemeClr val="tx1"/>
                          </a:solidFill>
                          <a:effectLst/>
                          <a:latin typeface="Arial" charset="0"/>
                          <a:cs typeface="Arial" charset="0"/>
                        </a:rPr>
                        <a:t>35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0BD0D9"/>
                        </a:buClr>
                        <a:buSzPct val="95000"/>
                        <a:buFont typeface="Wingdings 2" pitchFamily="18" charset="2"/>
                        <a:buNone/>
                        <a:tabLst/>
                      </a:pPr>
                      <a:r>
                        <a:rPr kumimoji="0" lang="es-ES" sz="1400" b="0" i="0" u="none" strike="noStrike" cap="none" normalizeH="0" baseline="0" smtClean="0">
                          <a:ln>
                            <a:noFill/>
                          </a:ln>
                          <a:solidFill>
                            <a:schemeClr val="tx1"/>
                          </a:solidFill>
                          <a:effectLst/>
                          <a:latin typeface="Arial" charset="0"/>
                          <a:cs typeface="Arial" charset="0"/>
                        </a:rPr>
                        <a:t>24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90513">
                <a:tc>
                  <a:txBody>
                    <a:bodyPr/>
                    <a:lstStyle/>
                    <a:p>
                      <a:pPr marL="0" marR="0" lvl="0" indent="0" algn="l" defTabSz="914400" rtl="0" eaLnBrk="1" fontAlgn="base" latinLnBrk="0" hangingPunct="1">
                        <a:lnSpc>
                          <a:spcPct val="100000"/>
                        </a:lnSpc>
                        <a:spcBef>
                          <a:spcPct val="20000"/>
                        </a:spcBef>
                        <a:spcAft>
                          <a:spcPct val="0"/>
                        </a:spcAft>
                        <a:buClr>
                          <a:srgbClr val="0BD0D9"/>
                        </a:buClr>
                        <a:buSzPct val="95000"/>
                        <a:buFont typeface="Wingdings 2" pitchFamily="18" charset="2"/>
                        <a:buNone/>
                        <a:tabLst/>
                      </a:pPr>
                      <a:r>
                        <a:rPr kumimoji="0" lang="es-ES" sz="1400" b="0" i="0" u="none" strike="noStrike" cap="none" normalizeH="0" baseline="0" smtClean="0">
                          <a:ln>
                            <a:noFill/>
                          </a:ln>
                          <a:solidFill>
                            <a:schemeClr val="tx1"/>
                          </a:solidFill>
                          <a:effectLst/>
                          <a:latin typeface="Arial" charset="0"/>
                          <a:cs typeface="Arial" charset="0"/>
                        </a:rPr>
                        <a:t>Salsa Fileto</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0BD0D9"/>
                        </a:buClr>
                        <a:buSzPct val="95000"/>
                        <a:buFont typeface="Wingdings 2" pitchFamily="18" charset="2"/>
                        <a:buNone/>
                        <a:tabLst/>
                      </a:pPr>
                      <a:r>
                        <a:rPr kumimoji="0" lang="es-ES" sz="1400" b="0" i="0" u="none" strike="noStrike" cap="none" normalizeH="0" baseline="0" smtClean="0">
                          <a:ln>
                            <a:noFill/>
                          </a:ln>
                          <a:solidFill>
                            <a:schemeClr val="tx1"/>
                          </a:solidFill>
                          <a:effectLst/>
                          <a:latin typeface="Arial" charset="0"/>
                          <a:cs typeface="Arial" charset="0"/>
                        </a:rPr>
                        <a:t>35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0BD0D9"/>
                        </a:buClr>
                        <a:buSzPct val="95000"/>
                        <a:buFont typeface="Wingdings 2" pitchFamily="18" charset="2"/>
                        <a:buNone/>
                        <a:tabLst/>
                      </a:pPr>
                      <a:r>
                        <a:rPr kumimoji="0" lang="es-ES" sz="1400" b="0" i="0" u="none" strike="noStrike" cap="none" normalizeH="0" baseline="0" smtClean="0">
                          <a:ln>
                            <a:noFill/>
                          </a:ln>
                          <a:solidFill>
                            <a:schemeClr val="tx1"/>
                          </a:solidFill>
                          <a:effectLst/>
                          <a:latin typeface="Arial" charset="0"/>
                          <a:cs typeface="Arial" charset="0"/>
                        </a:rPr>
                        <a:t>24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57512" name="Group 168"/>
          <p:cNvGraphicFramePr>
            <a:graphicFrameLocks noGrp="1"/>
          </p:cNvGraphicFramePr>
          <p:nvPr/>
        </p:nvGraphicFramePr>
        <p:xfrm>
          <a:off x="5803900" y="1692275"/>
          <a:ext cx="865188" cy="7315200"/>
        </p:xfrm>
        <a:graphic>
          <a:graphicData uri="http://schemas.openxmlformats.org/drawingml/2006/table">
            <a:tbl>
              <a:tblPr/>
              <a:tblGrid>
                <a:gridCol w="865188"/>
              </a:tblGrid>
              <a:tr h="304800">
                <a:tc>
                  <a:txBody>
                    <a:bodyPr/>
                    <a:lstStyle/>
                    <a:p>
                      <a:pPr marL="0" marR="0" lvl="0" indent="0" algn="l" defTabSz="914400" rtl="0" eaLnBrk="0" fontAlgn="base" latinLnBrk="0" hangingPunct="0">
                        <a:lnSpc>
                          <a:spcPct val="100000"/>
                        </a:lnSpc>
                        <a:spcBef>
                          <a:spcPct val="20000"/>
                        </a:spcBef>
                        <a:spcAft>
                          <a:spcPct val="0"/>
                        </a:spcAft>
                        <a:buClr>
                          <a:srgbClr val="0BD0D9"/>
                        </a:buClr>
                        <a:buSzPct val="95000"/>
                        <a:buFont typeface="Wingdings 2" pitchFamily="18" charset="2"/>
                        <a:buNone/>
                        <a:tabLst/>
                      </a:pPr>
                      <a:r>
                        <a:rPr kumimoji="0" lang="es-ES" sz="1400" b="0" i="0" u="none" strike="noStrike" cap="none" normalizeH="0" baseline="0" smtClean="0">
                          <a:ln>
                            <a:noFill/>
                          </a:ln>
                          <a:solidFill>
                            <a:schemeClr val="tx2"/>
                          </a:solidFill>
                          <a:effectLst/>
                          <a:latin typeface="Arial Unicode MS" pitchFamily="34" charset="-128"/>
                          <a:cs typeface="Arial" charset="0"/>
                        </a:rPr>
                        <a:t>Total</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04800">
                <a:tc>
                  <a:txBody>
                    <a:bodyPr/>
                    <a:lstStyle/>
                    <a:p>
                      <a:pPr marL="0" marR="0" lvl="0" indent="0" algn="ctr" defTabSz="914400" rtl="0" eaLnBrk="0" fontAlgn="base" latinLnBrk="0" hangingPunct="0">
                        <a:lnSpc>
                          <a:spcPct val="100000"/>
                        </a:lnSpc>
                        <a:spcBef>
                          <a:spcPct val="20000"/>
                        </a:spcBef>
                        <a:spcAft>
                          <a:spcPct val="0"/>
                        </a:spcAft>
                        <a:buClr>
                          <a:srgbClr val="0BD0D9"/>
                        </a:buClr>
                        <a:buSzPct val="95000"/>
                        <a:buFont typeface="Wingdings 2" pitchFamily="18" charset="2"/>
                        <a:buNone/>
                        <a:tabLst/>
                      </a:pPr>
                      <a:r>
                        <a:rPr kumimoji="0" lang="es-ES" sz="1400" b="0" i="0" u="none" strike="noStrike" cap="none" normalizeH="0" baseline="0" smtClean="0">
                          <a:ln>
                            <a:noFill/>
                          </a:ln>
                          <a:solidFill>
                            <a:schemeClr val="tx1"/>
                          </a:solidFill>
                          <a:effectLst/>
                          <a:latin typeface="Arial Unicode MS" pitchFamily="34" charset="-128"/>
                          <a:cs typeface="Arial" charset="0"/>
                        </a:rPr>
                        <a:t>21</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04800">
                <a:tc>
                  <a:txBody>
                    <a:bodyPr/>
                    <a:lstStyle/>
                    <a:p>
                      <a:pPr marL="0" marR="0" lvl="0" indent="0" algn="ctr" defTabSz="914400" rtl="0" eaLnBrk="0" fontAlgn="base" latinLnBrk="0" hangingPunct="0">
                        <a:lnSpc>
                          <a:spcPct val="100000"/>
                        </a:lnSpc>
                        <a:spcBef>
                          <a:spcPct val="20000"/>
                        </a:spcBef>
                        <a:spcAft>
                          <a:spcPct val="0"/>
                        </a:spcAft>
                        <a:buClr>
                          <a:srgbClr val="0BD0D9"/>
                        </a:buClr>
                        <a:buSzPct val="95000"/>
                        <a:buFont typeface="Wingdings 2" pitchFamily="18" charset="2"/>
                        <a:buNone/>
                        <a:tabLst/>
                      </a:pPr>
                      <a:r>
                        <a:rPr kumimoji="0" lang="es-ES" sz="1400" b="0" i="0" u="none" strike="noStrike" cap="none" normalizeH="0" baseline="0" smtClean="0">
                          <a:ln>
                            <a:noFill/>
                          </a:ln>
                          <a:solidFill>
                            <a:schemeClr val="tx1"/>
                          </a:solidFill>
                          <a:effectLst/>
                          <a:latin typeface="Arial Unicode MS" pitchFamily="34" charset="-128"/>
                          <a:cs typeface="Arial" charset="0"/>
                        </a:rPr>
                        <a:t>77</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04800">
                <a:tc>
                  <a:txBody>
                    <a:bodyPr/>
                    <a:lstStyle/>
                    <a:p>
                      <a:pPr marL="0" marR="0" lvl="0" indent="0" algn="ctr" defTabSz="914400" rtl="0" eaLnBrk="0" fontAlgn="base" latinLnBrk="0" hangingPunct="0">
                        <a:lnSpc>
                          <a:spcPct val="100000"/>
                        </a:lnSpc>
                        <a:spcBef>
                          <a:spcPct val="20000"/>
                        </a:spcBef>
                        <a:spcAft>
                          <a:spcPct val="0"/>
                        </a:spcAft>
                        <a:buClr>
                          <a:srgbClr val="0BD0D9"/>
                        </a:buClr>
                        <a:buSzPct val="95000"/>
                        <a:buFont typeface="Wingdings 2" pitchFamily="18" charset="2"/>
                        <a:buNone/>
                        <a:tabLst/>
                      </a:pPr>
                      <a:r>
                        <a:rPr kumimoji="0" lang="es-ES" sz="1400" b="0" i="0" u="none" strike="noStrike" cap="none" normalizeH="0" baseline="0" smtClean="0">
                          <a:ln>
                            <a:noFill/>
                          </a:ln>
                          <a:solidFill>
                            <a:schemeClr val="tx1"/>
                          </a:solidFill>
                          <a:effectLst/>
                          <a:latin typeface="Arial Unicode MS" pitchFamily="34" charset="-128"/>
                          <a:cs typeface="Arial" charset="0"/>
                        </a:rPr>
                        <a:t>37</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04800">
                <a:tc>
                  <a:txBody>
                    <a:bodyPr/>
                    <a:lstStyle/>
                    <a:p>
                      <a:pPr marL="0" marR="0" lvl="0" indent="0" algn="ctr" defTabSz="914400" rtl="0" eaLnBrk="0" fontAlgn="base" latinLnBrk="0" hangingPunct="0">
                        <a:lnSpc>
                          <a:spcPct val="100000"/>
                        </a:lnSpc>
                        <a:spcBef>
                          <a:spcPct val="20000"/>
                        </a:spcBef>
                        <a:spcAft>
                          <a:spcPct val="0"/>
                        </a:spcAft>
                        <a:buClr>
                          <a:srgbClr val="0BD0D9"/>
                        </a:buClr>
                        <a:buSzPct val="95000"/>
                        <a:buFont typeface="Wingdings 2" pitchFamily="18" charset="2"/>
                        <a:buNone/>
                        <a:tabLst/>
                      </a:pPr>
                      <a:r>
                        <a:rPr kumimoji="0" lang="es-ES" sz="1400" b="0" i="0" u="none" strike="noStrike" cap="none" normalizeH="0" baseline="0" smtClean="0">
                          <a:ln>
                            <a:noFill/>
                          </a:ln>
                          <a:solidFill>
                            <a:schemeClr val="tx1"/>
                          </a:solidFill>
                          <a:effectLst/>
                          <a:latin typeface="Arial Unicode MS" pitchFamily="34" charset="-128"/>
                          <a:cs typeface="Arial" charset="0"/>
                        </a:rPr>
                        <a:t>51</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04800">
                <a:tc>
                  <a:txBody>
                    <a:bodyPr/>
                    <a:lstStyle/>
                    <a:p>
                      <a:pPr marL="0" marR="0" lvl="0" indent="0" algn="ctr" defTabSz="914400" rtl="0" eaLnBrk="0" fontAlgn="base" latinLnBrk="0" hangingPunct="0">
                        <a:lnSpc>
                          <a:spcPct val="100000"/>
                        </a:lnSpc>
                        <a:spcBef>
                          <a:spcPct val="20000"/>
                        </a:spcBef>
                        <a:spcAft>
                          <a:spcPct val="0"/>
                        </a:spcAft>
                        <a:buClr>
                          <a:srgbClr val="0BD0D9"/>
                        </a:buClr>
                        <a:buSzPct val="95000"/>
                        <a:buFont typeface="Wingdings 2" pitchFamily="18" charset="2"/>
                        <a:buNone/>
                        <a:tabLst/>
                      </a:pPr>
                      <a:r>
                        <a:rPr kumimoji="0" lang="es-ES" sz="1400" b="0" i="0" u="none" strike="noStrike" cap="none" normalizeH="0" baseline="0" smtClean="0">
                          <a:ln>
                            <a:noFill/>
                          </a:ln>
                          <a:solidFill>
                            <a:schemeClr val="tx1"/>
                          </a:solidFill>
                          <a:effectLst/>
                          <a:latin typeface="Arial Unicode MS" pitchFamily="34" charset="-128"/>
                          <a:cs typeface="Arial" charset="0"/>
                        </a:rPr>
                        <a:t>47</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04800">
                <a:tc>
                  <a:txBody>
                    <a:bodyPr/>
                    <a:lstStyle/>
                    <a:p>
                      <a:pPr marL="0" marR="0" lvl="0" indent="0" algn="ctr" defTabSz="914400" rtl="0" eaLnBrk="0" fontAlgn="base" latinLnBrk="0" hangingPunct="0">
                        <a:lnSpc>
                          <a:spcPct val="100000"/>
                        </a:lnSpc>
                        <a:spcBef>
                          <a:spcPct val="20000"/>
                        </a:spcBef>
                        <a:spcAft>
                          <a:spcPct val="0"/>
                        </a:spcAft>
                        <a:buClr>
                          <a:srgbClr val="0BD0D9"/>
                        </a:buClr>
                        <a:buSzPct val="95000"/>
                        <a:buFont typeface="Wingdings 2" pitchFamily="18" charset="2"/>
                        <a:buNone/>
                        <a:tabLst/>
                      </a:pPr>
                      <a:r>
                        <a:rPr kumimoji="0" lang="es-ES" sz="1400" b="0" i="0" u="none" strike="noStrike" cap="none" normalizeH="0" baseline="0" smtClean="0">
                          <a:ln>
                            <a:noFill/>
                          </a:ln>
                          <a:solidFill>
                            <a:schemeClr val="tx1"/>
                          </a:solidFill>
                          <a:effectLst/>
                          <a:latin typeface="Arial Unicode MS" pitchFamily="34" charset="-128"/>
                          <a:cs typeface="Arial" charset="0"/>
                        </a:rPr>
                        <a:t>47</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04800">
                <a:tc>
                  <a:txBody>
                    <a:bodyPr/>
                    <a:lstStyle/>
                    <a:p>
                      <a:pPr marL="0" marR="0" lvl="0" indent="0" algn="ctr" defTabSz="914400" rtl="0" eaLnBrk="0" fontAlgn="base" latinLnBrk="0" hangingPunct="0">
                        <a:lnSpc>
                          <a:spcPct val="100000"/>
                        </a:lnSpc>
                        <a:spcBef>
                          <a:spcPct val="20000"/>
                        </a:spcBef>
                        <a:spcAft>
                          <a:spcPct val="0"/>
                        </a:spcAft>
                        <a:buClr>
                          <a:srgbClr val="0BD0D9"/>
                        </a:buClr>
                        <a:buSzPct val="95000"/>
                        <a:buFont typeface="Wingdings 2" pitchFamily="18" charset="2"/>
                        <a:buNone/>
                        <a:tabLst/>
                      </a:pPr>
                      <a:r>
                        <a:rPr kumimoji="0" lang="es-ES" sz="1400" b="0" i="0" u="none" strike="noStrike" cap="none" normalizeH="0" baseline="0" smtClean="0">
                          <a:ln>
                            <a:noFill/>
                          </a:ln>
                          <a:solidFill>
                            <a:schemeClr val="tx1"/>
                          </a:solidFill>
                          <a:effectLst/>
                          <a:latin typeface="Arial Unicode MS" pitchFamily="34" charset="-128"/>
                          <a:cs typeface="Arial" charset="0"/>
                        </a:rPr>
                        <a:t>153</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04800">
                <a:tc>
                  <a:txBody>
                    <a:bodyPr/>
                    <a:lstStyle/>
                    <a:p>
                      <a:pPr marL="0" marR="0" lvl="0" indent="0" algn="ctr" defTabSz="914400" rtl="0" eaLnBrk="0" fontAlgn="base" latinLnBrk="0" hangingPunct="0">
                        <a:lnSpc>
                          <a:spcPct val="100000"/>
                        </a:lnSpc>
                        <a:spcBef>
                          <a:spcPct val="20000"/>
                        </a:spcBef>
                        <a:spcAft>
                          <a:spcPct val="0"/>
                        </a:spcAft>
                        <a:buClr>
                          <a:srgbClr val="0BD0D9"/>
                        </a:buClr>
                        <a:buSzPct val="95000"/>
                        <a:buFont typeface="Wingdings 2" pitchFamily="18" charset="2"/>
                        <a:buNone/>
                        <a:tabLst/>
                      </a:pPr>
                      <a:r>
                        <a:rPr kumimoji="0" lang="es-ES" sz="1400" b="0" i="0" u="none" strike="noStrike" cap="none" normalizeH="0" baseline="0" smtClean="0">
                          <a:ln>
                            <a:noFill/>
                          </a:ln>
                          <a:solidFill>
                            <a:schemeClr val="tx1"/>
                          </a:solidFill>
                          <a:effectLst/>
                          <a:latin typeface="Arial Unicode MS" pitchFamily="34" charset="-128"/>
                          <a:cs typeface="Arial" charset="0"/>
                        </a:rPr>
                        <a:t>153</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04800">
                <a:tc>
                  <a:txBody>
                    <a:bodyPr/>
                    <a:lstStyle/>
                    <a:p>
                      <a:pPr marL="0" marR="0" lvl="0" indent="0" algn="ctr" defTabSz="914400" rtl="0" eaLnBrk="0" fontAlgn="base" latinLnBrk="0" hangingPunct="0">
                        <a:lnSpc>
                          <a:spcPct val="100000"/>
                        </a:lnSpc>
                        <a:spcBef>
                          <a:spcPct val="20000"/>
                        </a:spcBef>
                        <a:spcAft>
                          <a:spcPct val="0"/>
                        </a:spcAft>
                        <a:buClr>
                          <a:srgbClr val="0BD0D9"/>
                        </a:buClr>
                        <a:buSzPct val="95000"/>
                        <a:buFont typeface="Wingdings 2" pitchFamily="18" charset="2"/>
                        <a:buNone/>
                        <a:tabLst/>
                      </a:pPr>
                      <a:r>
                        <a:rPr kumimoji="0" lang="es-ES" sz="1400" b="0" i="0" u="none" strike="noStrike" cap="none" normalizeH="0" baseline="0" smtClean="0">
                          <a:ln>
                            <a:noFill/>
                          </a:ln>
                          <a:solidFill>
                            <a:schemeClr val="tx1"/>
                          </a:solidFill>
                          <a:effectLst/>
                          <a:latin typeface="Arial Unicode MS" pitchFamily="34" charset="-128"/>
                          <a:cs typeface="Arial" charset="0"/>
                        </a:rPr>
                        <a:t>187</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04800">
                <a:tc>
                  <a:txBody>
                    <a:bodyPr/>
                    <a:lstStyle/>
                    <a:p>
                      <a:pPr marL="0" marR="0" lvl="0" indent="0" algn="ctr" defTabSz="914400" rtl="0" eaLnBrk="0" fontAlgn="base" latinLnBrk="0" hangingPunct="0">
                        <a:lnSpc>
                          <a:spcPct val="100000"/>
                        </a:lnSpc>
                        <a:spcBef>
                          <a:spcPct val="20000"/>
                        </a:spcBef>
                        <a:spcAft>
                          <a:spcPct val="0"/>
                        </a:spcAft>
                        <a:buClr>
                          <a:srgbClr val="0BD0D9"/>
                        </a:buClr>
                        <a:buSzPct val="95000"/>
                        <a:buFont typeface="Wingdings 2" pitchFamily="18" charset="2"/>
                        <a:buNone/>
                        <a:tabLst/>
                      </a:pPr>
                      <a:r>
                        <a:rPr kumimoji="0" lang="es-ES" sz="1400" b="0" i="0" u="none" strike="noStrike" cap="none" normalizeH="0" baseline="0" smtClean="0">
                          <a:ln>
                            <a:noFill/>
                          </a:ln>
                          <a:solidFill>
                            <a:schemeClr val="tx1"/>
                          </a:solidFill>
                          <a:effectLst/>
                          <a:latin typeface="Arial Unicode MS" pitchFamily="34" charset="-128"/>
                          <a:cs typeface="Arial" charset="0"/>
                        </a:rPr>
                        <a:t>47</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04800">
                <a:tc>
                  <a:txBody>
                    <a:bodyPr/>
                    <a:lstStyle/>
                    <a:p>
                      <a:pPr marL="0" marR="0" lvl="0" indent="0" algn="ctr" defTabSz="914400" rtl="0" eaLnBrk="0" fontAlgn="base" latinLnBrk="0" hangingPunct="0">
                        <a:lnSpc>
                          <a:spcPct val="100000"/>
                        </a:lnSpc>
                        <a:spcBef>
                          <a:spcPct val="20000"/>
                        </a:spcBef>
                        <a:spcAft>
                          <a:spcPct val="0"/>
                        </a:spcAft>
                        <a:buClr>
                          <a:srgbClr val="0BD0D9"/>
                        </a:buClr>
                        <a:buSzPct val="95000"/>
                        <a:buFont typeface="Wingdings 2" pitchFamily="18" charset="2"/>
                        <a:buNone/>
                        <a:tabLst/>
                      </a:pPr>
                      <a:r>
                        <a:rPr kumimoji="0" lang="es-ES" sz="1400" b="0" i="0" u="none" strike="noStrike" cap="none" normalizeH="0" baseline="0" smtClean="0">
                          <a:ln>
                            <a:noFill/>
                          </a:ln>
                          <a:solidFill>
                            <a:schemeClr val="tx1"/>
                          </a:solidFill>
                          <a:effectLst/>
                          <a:latin typeface="Arial Unicode MS" pitchFamily="34" charset="-128"/>
                          <a:cs typeface="Arial" charset="0"/>
                        </a:rPr>
                        <a:t>47</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04800">
                <a:tc>
                  <a:txBody>
                    <a:bodyPr/>
                    <a:lstStyle/>
                    <a:p>
                      <a:pPr marL="0" marR="0" lvl="0" indent="0" algn="ctr" defTabSz="914400" rtl="0" eaLnBrk="0" fontAlgn="base" latinLnBrk="0" hangingPunct="0">
                        <a:lnSpc>
                          <a:spcPct val="100000"/>
                        </a:lnSpc>
                        <a:spcBef>
                          <a:spcPct val="20000"/>
                        </a:spcBef>
                        <a:spcAft>
                          <a:spcPct val="0"/>
                        </a:spcAft>
                        <a:buClr>
                          <a:srgbClr val="0BD0D9"/>
                        </a:buClr>
                        <a:buSzPct val="95000"/>
                        <a:buFont typeface="Wingdings 2" pitchFamily="18" charset="2"/>
                        <a:buNone/>
                        <a:tabLst/>
                      </a:pPr>
                      <a:r>
                        <a:rPr kumimoji="0" lang="es-ES" sz="1400" b="0" i="0" u="none" strike="noStrike" cap="none" normalizeH="0" baseline="0" smtClean="0">
                          <a:ln>
                            <a:noFill/>
                          </a:ln>
                          <a:solidFill>
                            <a:schemeClr val="tx1"/>
                          </a:solidFill>
                          <a:effectLst/>
                          <a:latin typeface="Arial Unicode MS" pitchFamily="34" charset="-128"/>
                          <a:cs typeface="Arial" charset="0"/>
                        </a:rPr>
                        <a:t>54</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04800">
                <a:tc>
                  <a:txBody>
                    <a:bodyPr/>
                    <a:lstStyle/>
                    <a:p>
                      <a:pPr marL="0" marR="0" lvl="0" indent="0" algn="ctr" defTabSz="914400" rtl="0" eaLnBrk="0" fontAlgn="base" latinLnBrk="0" hangingPunct="0">
                        <a:lnSpc>
                          <a:spcPct val="100000"/>
                        </a:lnSpc>
                        <a:spcBef>
                          <a:spcPct val="20000"/>
                        </a:spcBef>
                        <a:spcAft>
                          <a:spcPct val="0"/>
                        </a:spcAft>
                        <a:buClr>
                          <a:srgbClr val="0BD0D9"/>
                        </a:buClr>
                        <a:buSzPct val="95000"/>
                        <a:buFont typeface="Wingdings 2" pitchFamily="18" charset="2"/>
                        <a:buNone/>
                        <a:tabLst/>
                      </a:pPr>
                      <a:r>
                        <a:rPr kumimoji="0" lang="es-ES" sz="1400" b="0" i="0" u="none" strike="noStrike" cap="none" normalizeH="0" baseline="0" smtClean="0">
                          <a:ln>
                            <a:noFill/>
                          </a:ln>
                          <a:solidFill>
                            <a:schemeClr val="tx1"/>
                          </a:solidFill>
                          <a:effectLst/>
                          <a:latin typeface="Arial Unicode MS" pitchFamily="34" charset="-128"/>
                          <a:cs typeface="Arial" charset="0"/>
                        </a:rPr>
                        <a:t>51</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04800">
                <a:tc>
                  <a:txBody>
                    <a:bodyPr/>
                    <a:lstStyle/>
                    <a:p>
                      <a:pPr marL="0" marR="0" lvl="0" indent="0" algn="ctr" defTabSz="914400" rtl="0" eaLnBrk="0" fontAlgn="base" latinLnBrk="0" hangingPunct="0">
                        <a:lnSpc>
                          <a:spcPct val="100000"/>
                        </a:lnSpc>
                        <a:spcBef>
                          <a:spcPct val="20000"/>
                        </a:spcBef>
                        <a:spcAft>
                          <a:spcPct val="0"/>
                        </a:spcAft>
                        <a:buClr>
                          <a:srgbClr val="0BD0D9"/>
                        </a:buClr>
                        <a:buSzPct val="95000"/>
                        <a:buFont typeface="Wingdings 2" pitchFamily="18" charset="2"/>
                        <a:buNone/>
                        <a:tabLst/>
                      </a:pPr>
                      <a:r>
                        <a:rPr kumimoji="0" lang="es-ES" sz="1400" b="0" i="0" u="none" strike="noStrike" cap="none" normalizeH="0" baseline="0" smtClean="0">
                          <a:ln>
                            <a:noFill/>
                          </a:ln>
                          <a:solidFill>
                            <a:schemeClr val="tx1"/>
                          </a:solidFill>
                          <a:effectLst/>
                          <a:latin typeface="Arial Unicode MS" pitchFamily="34" charset="-128"/>
                          <a:cs typeface="Arial" charset="0"/>
                        </a:rPr>
                        <a:t>43</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04800">
                <a:tc>
                  <a:txBody>
                    <a:bodyPr/>
                    <a:lstStyle/>
                    <a:p>
                      <a:pPr marL="0" marR="0" lvl="0" indent="0" algn="ctr" defTabSz="914400" rtl="0" eaLnBrk="0" fontAlgn="base" latinLnBrk="0" hangingPunct="0">
                        <a:lnSpc>
                          <a:spcPct val="100000"/>
                        </a:lnSpc>
                        <a:spcBef>
                          <a:spcPct val="20000"/>
                        </a:spcBef>
                        <a:spcAft>
                          <a:spcPct val="0"/>
                        </a:spcAft>
                        <a:buClr>
                          <a:srgbClr val="0BD0D9"/>
                        </a:buClr>
                        <a:buSzPct val="95000"/>
                        <a:buFont typeface="Wingdings 2" pitchFamily="18" charset="2"/>
                        <a:buNone/>
                        <a:tabLst/>
                      </a:pPr>
                      <a:r>
                        <a:rPr kumimoji="0" lang="es-ES" sz="1400" b="0" i="0" u="none" strike="noStrike" cap="none" normalizeH="0" baseline="0" smtClean="0">
                          <a:ln>
                            <a:noFill/>
                          </a:ln>
                          <a:solidFill>
                            <a:schemeClr val="tx1"/>
                          </a:solidFill>
                          <a:effectLst/>
                          <a:latin typeface="Arial Unicode MS" pitchFamily="34" charset="-128"/>
                          <a:cs typeface="Arial" charset="0"/>
                        </a:rPr>
                        <a:t>51</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04800">
                <a:tc>
                  <a:txBody>
                    <a:bodyPr/>
                    <a:lstStyle/>
                    <a:p>
                      <a:pPr marL="0" marR="0" lvl="0" indent="0" algn="ctr" defTabSz="914400" rtl="0" eaLnBrk="0" fontAlgn="base" latinLnBrk="0" hangingPunct="0">
                        <a:lnSpc>
                          <a:spcPct val="100000"/>
                        </a:lnSpc>
                        <a:spcBef>
                          <a:spcPct val="20000"/>
                        </a:spcBef>
                        <a:spcAft>
                          <a:spcPct val="0"/>
                        </a:spcAft>
                        <a:buClr>
                          <a:srgbClr val="0BD0D9"/>
                        </a:buClr>
                        <a:buSzPct val="95000"/>
                        <a:buFont typeface="Wingdings 2" pitchFamily="18" charset="2"/>
                        <a:buNone/>
                        <a:tabLst/>
                      </a:pPr>
                      <a:r>
                        <a:rPr kumimoji="0" lang="es-ES" sz="1400" b="0" i="0" u="none" strike="noStrike" cap="none" normalizeH="0" baseline="0" smtClean="0">
                          <a:ln>
                            <a:noFill/>
                          </a:ln>
                          <a:solidFill>
                            <a:schemeClr val="tx1"/>
                          </a:solidFill>
                          <a:effectLst/>
                          <a:latin typeface="Arial Unicode MS" pitchFamily="34" charset="-128"/>
                          <a:cs typeface="Arial" charset="0"/>
                        </a:rPr>
                        <a:t>43</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04800">
                <a:tc>
                  <a:txBody>
                    <a:bodyPr/>
                    <a:lstStyle/>
                    <a:p>
                      <a:pPr marL="0" marR="0" lvl="0" indent="0" algn="ctr" defTabSz="914400" rtl="0" eaLnBrk="0" fontAlgn="base" latinLnBrk="0" hangingPunct="0">
                        <a:lnSpc>
                          <a:spcPct val="100000"/>
                        </a:lnSpc>
                        <a:spcBef>
                          <a:spcPct val="20000"/>
                        </a:spcBef>
                        <a:spcAft>
                          <a:spcPct val="0"/>
                        </a:spcAft>
                        <a:buClr>
                          <a:srgbClr val="0BD0D9"/>
                        </a:buClr>
                        <a:buSzPct val="95000"/>
                        <a:buFont typeface="Wingdings 2" pitchFamily="18" charset="2"/>
                        <a:buNone/>
                        <a:tabLst/>
                      </a:pPr>
                      <a:r>
                        <a:rPr kumimoji="0" lang="es-ES" sz="1400" b="0" i="0" u="none" strike="noStrike" cap="none" normalizeH="0" baseline="0" smtClean="0">
                          <a:ln>
                            <a:noFill/>
                          </a:ln>
                          <a:solidFill>
                            <a:schemeClr val="tx1"/>
                          </a:solidFill>
                          <a:effectLst/>
                          <a:latin typeface="Arial Unicode MS" pitchFamily="34" charset="-128"/>
                          <a:cs typeface="Arial" charset="0"/>
                        </a:rPr>
                        <a:t>43</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04800">
                <a:tc>
                  <a:txBody>
                    <a:bodyPr/>
                    <a:lstStyle/>
                    <a:p>
                      <a:pPr marL="0" marR="0" lvl="0" indent="0" algn="ctr" defTabSz="914400" rtl="0" eaLnBrk="0" fontAlgn="base" latinLnBrk="0" hangingPunct="0">
                        <a:lnSpc>
                          <a:spcPct val="100000"/>
                        </a:lnSpc>
                        <a:spcBef>
                          <a:spcPct val="20000"/>
                        </a:spcBef>
                        <a:spcAft>
                          <a:spcPct val="0"/>
                        </a:spcAft>
                        <a:buClr>
                          <a:srgbClr val="0BD0D9"/>
                        </a:buClr>
                        <a:buSzPct val="95000"/>
                        <a:buFont typeface="Wingdings 2" pitchFamily="18" charset="2"/>
                        <a:buNone/>
                        <a:tabLst/>
                      </a:pPr>
                      <a:r>
                        <a:rPr kumimoji="0" lang="es-ES" sz="1400" b="0" i="0" u="none" strike="noStrike" cap="none" normalizeH="0" baseline="0" smtClean="0">
                          <a:ln>
                            <a:noFill/>
                          </a:ln>
                          <a:solidFill>
                            <a:schemeClr val="tx1"/>
                          </a:solidFill>
                          <a:effectLst/>
                          <a:latin typeface="Arial Unicode MS" pitchFamily="34" charset="-128"/>
                          <a:cs typeface="Arial" charset="0"/>
                        </a:rPr>
                        <a:t>24</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04800">
                <a:tc>
                  <a:txBody>
                    <a:bodyPr/>
                    <a:lstStyle/>
                    <a:p>
                      <a:pPr marL="0" marR="0" lvl="0" indent="0" algn="ctr" defTabSz="914400" rtl="0" eaLnBrk="0" fontAlgn="base" latinLnBrk="0" hangingPunct="0">
                        <a:lnSpc>
                          <a:spcPct val="100000"/>
                        </a:lnSpc>
                        <a:spcBef>
                          <a:spcPct val="20000"/>
                        </a:spcBef>
                        <a:spcAft>
                          <a:spcPct val="0"/>
                        </a:spcAft>
                        <a:buClr>
                          <a:srgbClr val="0BD0D9"/>
                        </a:buClr>
                        <a:buSzPct val="95000"/>
                        <a:buFont typeface="Wingdings 2" pitchFamily="18" charset="2"/>
                        <a:buNone/>
                        <a:tabLst/>
                      </a:pPr>
                      <a:r>
                        <a:rPr kumimoji="0" lang="es-ES" sz="1400" b="0" i="0" u="none" strike="noStrike" cap="none" normalizeH="0" baseline="0" smtClean="0">
                          <a:ln>
                            <a:noFill/>
                          </a:ln>
                          <a:solidFill>
                            <a:schemeClr val="tx1"/>
                          </a:solidFill>
                          <a:effectLst/>
                          <a:latin typeface="Arial Unicode MS" pitchFamily="34" charset="-128"/>
                          <a:cs typeface="Arial" charset="0"/>
                        </a:rPr>
                        <a:t>70</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04800">
                <a:tc>
                  <a:txBody>
                    <a:bodyPr/>
                    <a:lstStyle/>
                    <a:p>
                      <a:pPr marL="0" marR="0" lvl="0" indent="0" algn="ctr" defTabSz="914400" rtl="0" eaLnBrk="0" fontAlgn="base" latinLnBrk="0" hangingPunct="0">
                        <a:lnSpc>
                          <a:spcPct val="100000"/>
                        </a:lnSpc>
                        <a:spcBef>
                          <a:spcPct val="20000"/>
                        </a:spcBef>
                        <a:spcAft>
                          <a:spcPct val="0"/>
                        </a:spcAft>
                        <a:buClr>
                          <a:srgbClr val="0BD0D9"/>
                        </a:buClr>
                        <a:buSzPct val="95000"/>
                        <a:buFont typeface="Wingdings 2" pitchFamily="18" charset="2"/>
                        <a:buNone/>
                        <a:tabLst/>
                      </a:pPr>
                      <a:r>
                        <a:rPr kumimoji="0" lang="es-ES" sz="1400" b="0" i="0" u="none" strike="noStrike" cap="none" normalizeH="0" baseline="0" smtClean="0">
                          <a:ln>
                            <a:noFill/>
                          </a:ln>
                          <a:solidFill>
                            <a:schemeClr val="tx1"/>
                          </a:solidFill>
                          <a:effectLst/>
                          <a:latin typeface="Arial Unicode MS" pitchFamily="34" charset="-128"/>
                          <a:cs typeface="Arial" charset="0"/>
                        </a:rPr>
                        <a:t>51</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04800">
                <a:tc>
                  <a:txBody>
                    <a:bodyPr/>
                    <a:lstStyle/>
                    <a:p>
                      <a:pPr marL="0" marR="0" lvl="0" indent="0" algn="ctr" defTabSz="914400" rtl="0" eaLnBrk="0" fontAlgn="base" latinLnBrk="0" hangingPunct="0">
                        <a:lnSpc>
                          <a:spcPct val="100000"/>
                        </a:lnSpc>
                        <a:spcBef>
                          <a:spcPct val="20000"/>
                        </a:spcBef>
                        <a:spcAft>
                          <a:spcPct val="0"/>
                        </a:spcAft>
                        <a:buClr>
                          <a:srgbClr val="0BD0D9"/>
                        </a:buClr>
                        <a:buSzPct val="95000"/>
                        <a:buFont typeface="Wingdings 2" pitchFamily="18" charset="2"/>
                        <a:buNone/>
                        <a:tabLst/>
                      </a:pPr>
                      <a:r>
                        <a:rPr kumimoji="0" lang="es-ES" sz="1400" b="0" i="0" u="none" strike="noStrike" cap="none" normalizeH="0" baseline="0" smtClean="0">
                          <a:ln>
                            <a:noFill/>
                          </a:ln>
                          <a:solidFill>
                            <a:schemeClr val="tx1"/>
                          </a:solidFill>
                          <a:effectLst/>
                          <a:latin typeface="Arial Unicode MS" pitchFamily="34" charset="-128"/>
                          <a:cs typeface="Arial" charset="0"/>
                        </a:rPr>
                        <a:t>44</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04800">
                <a:tc>
                  <a:txBody>
                    <a:bodyPr/>
                    <a:lstStyle/>
                    <a:p>
                      <a:pPr marL="0" marR="0" lvl="0" indent="0" algn="ctr" defTabSz="914400" rtl="0" eaLnBrk="0" fontAlgn="base" latinLnBrk="0" hangingPunct="0">
                        <a:lnSpc>
                          <a:spcPct val="100000"/>
                        </a:lnSpc>
                        <a:spcBef>
                          <a:spcPct val="20000"/>
                        </a:spcBef>
                        <a:spcAft>
                          <a:spcPct val="0"/>
                        </a:spcAft>
                        <a:buClr>
                          <a:srgbClr val="0BD0D9"/>
                        </a:buClr>
                        <a:buSzPct val="95000"/>
                        <a:buFont typeface="Wingdings 2" pitchFamily="18" charset="2"/>
                        <a:buNone/>
                        <a:tabLst/>
                      </a:pPr>
                      <a:r>
                        <a:rPr kumimoji="0" lang="es-ES" sz="1400" b="0" i="0" u="none" strike="noStrike" cap="none" normalizeH="0" baseline="0" smtClean="0">
                          <a:ln>
                            <a:noFill/>
                          </a:ln>
                          <a:solidFill>
                            <a:schemeClr val="tx1"/>
                          </a:solidFill>
                          <a:effectLst/>
                          <a:latin typeface="Arial Unicode MS" pitchFamily="34" charset="-128"/>
                          <a:cs typeface="Arial" charset="0"/>
                        </a:rPr>
                        <a:t>59</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04800">
                <a:tc>
                  <a:txBody>
                    <a:bodyPr/>
                    <a:lstStyle/>
                    <a:p>
                      <a:pPr marL="0" marR="0" lvl="0" indent="0" algn="ctr" defTabSz="914400" rtl="0" eaLnBrk="0" fontAlgn="base" latinLnBrk="0" hangingPunct="0">
                        <a:lnSpc>
                          <a:spcPct val="100000"/>
                        </a:lnSpc>
                        <a:spcBef>
                          <a:spcPct val="20000"/>
                        </a:spcBef>
                        <a:spcAft>
                          <a:spcPct val="0"/>
                        </a:spcAft>
                        <a:buClr>
                          <a:srgbClr val="0BD0D9"/>
                        </a:buClr>
                        <a:buSzPct val="95000"/>
                        <a:buFont typeface="Wingdings 2" pitchFamily="18" charset="2"/>
                        <a:buNone/>
                        <a:tabLst/>
                      </a:pPr>
                      <a:r>
                        <a:rPr kumimoji="0" lang="es-ES" sz="1400" b="0" i="0" u="none" strike="noStrike" cap="none" normalizeH="0" baseline="0" smtClean="0">
                          <a:ln>
                            <a:noFill/>
                          </a:ln>
                          <a:solidFill>
                            <a:schemeClr val="tx1"/>
                          </a:solidFill>
                          <a:effectLst/>
                          <a:latin typeface="Arial Unicode MS" pitchFamily="34" charset="-128"/>
                          <a:cs typeface="Arial" charset="0"/>
                        </a:rPr>
                        <a:t>59</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Marcador de contenido 2"/>
          <p:cNvSpPr>
            <a:spLocks noGrp="1"/>
          </p:cNvSpPr>
          <p:nvPr>
            <p:ph idx="1"/>
          </p:nvPr>
        </p:nvSpPr>
        <p:spPr/>
        <p:txBody>
          <a:bodyPr/>
          <a:lstStyle/>
          <a:p>
            <a:pPr algn="just" eaLnBrk="1" hangingPunct="1">
              <a:lnSpc>
                <a:spcPct val="150000"/>
              </a:lnSpc>
              <a:buFont typeface="Wingdings 2" pitchFamily="18" charset="2"/>
              <a:buNone/>
            </a:pPr>
            <a:r>
              <a:rPr lang="es-UY" sz="2800" smtClean="0">
                <a:latin typeface="Arial" charset="0"/>
                <a:cs typeface="Arial" charset="0"/>
              </a:rPr>
              <a:t>	</a:t>
            </a:r>
            <a:r>
              <a:rPr lang="es-UY" sz="2000" smtClean="0">
                <a:latin typeface="Arial" charset="0"/>
                <a:cs typeface="Arial" charset="0"/>
              </a:rPr>
              <a:t>El local  va a estar instalado en Avenida Buschental 328, esquina Lavalleja en San José de Carrasco.</a:t>
            </a:r>
          </a:p>
          <a:p>
            <a:pPr algn="just" eaLnBrk="1" hangingPunct="1">
              <a:lnSpc>
                <a:spcPct val="150000"/>
              </a:lnSpc>
              <a:buFont typeface="Wingdings 2" pitchFamily="18" charset="2"/>
              <a:buNone/>
            </a:pPr>
            <a:r>
              <a:rPr lang="es-UY" sz="2000" smtClean="0">
                <a:latin typeface="Arial" charset="0"/>
                <a:cs typeface="Arial" charset="0"/>
              </a:rPr>
              <a:t>	Se decidió esta ubicación ya que está próximo a nuestros potenciales clientes.</a:t>
            </a:r>
            <a:endParaRPr lang="es-ES" sz="2000" smtClean="0">
              <a:latin typeface="Arial" charset="0"/>
              <a:cs typeface="Arial" charset="0"/>
            </a:endParaRPr>
          </a:p>
          <a:p>
            <a:pPr algn="just" eaLnBrk="1" hangingPunct="1">
              <a:lnSpc>
                <a:spcPct val="150000"/>
              </a:lnSpc>
              <a:buFont typeface="Wingdings 2" pitchFamily="18" charset="2"/>
              <a:buNone/>
            </a:pPr>
            <a:r>
              <a:rPr lang="es-UY" sz="2000" smtClean="0">
                <a:latin typeface="Arial" charset="0"/>
                <a:cs typeface="Arial" charset="0"/>
              </a:rPr>
              <a:t>    El negocio abrirá puertas al público el día 1 de diciembre de 2015.</a:t>
            </a:r>
            <a:endParaRPr lang="es-ES" sz="2000" smtClean="0">
              <a:latin typeface="Arial" charset="0"/>
              <a:cs typeface="Arial" charset="0"/>
            </a:endParaRPr>
          </a:p>
          <a:p>
            <a:pPr eaLnBrk="1" hangingPunct="1">
              <a:lnSpc>
                <a:spcPct val="150000"/>
              </a:lnSpc>
            </a:pPr>
            <a:endParaRPr lang="es-UY" sz="2000" smtClean="0"/>
          </a:p>
        </p:txBody>
      </p:sp>
      <p:sp>
        <p:nvSpPr>
          <p:cNvPr id="4" name="1 Título"/>
          <p:cNvSpPr>
            <a:spLocks noGrp="1"/>
          </p:cNvSpPr>
          <p:nvPr>
            <p:ph type="title"/>
          </p:nvPr>
        </p:nvSpPr>
        <p:spPr/>
        <p:txBody>
          <a:bodyPr>
            <a:normAutofit fontScale="90000"/>
          </a:bodyPr>
          <a:lstStyle/>
          <a:p>
            <a:pPr eaLnBrk="1" fontAlgn="auto" hangingPunct="1">
              <a:spcAft>
                <a:spcPts val="0"/>
              </a:spcAft>
              <a:defRPr/>
            </a:pPr>
            <a:r>
              <a:rPr lang="es-ES" dirty="0" smtClean="0">
                <a:latin typeface="Aharoni" pitchFamily="2" charset="-79"/>
                <a:cs typeface="Aharoni" pitchFamily="2" charset="-79"/>
              </a:rPr>
              <a:t>Descripci</a:t>
            </a:r>
            <a:r>
              <a:rPr lang="es-ES" sz="4000" dirty="0" smtClean="0">
                <a:latin typeface="Arial Black" pitchFamily="34" charset="0"/>
                <a:cs typeface="Aharoni" pitchFamily="2" charset="-79"/>
              </a:rPr>
              <a:t>ó</a:t>
            </a:r>
            <a:r>
              <a:rPr lang="es-ES" dirty="0" smtClean="0">
                <a:latin typeface="Aharoni" pitchFamily="2" charset="-79"/>
                <a:cs typeface="Aharoni" pitchFamily="2" charset="-79"/>
              </a:rPr>
              <a:t>n de la empresa</a:t>
            </a:r>
            <a:endParaRPr lang="es-ES" dirty="0">
              <a:latin typeface="Aharoni" pitchFamily="2" charset="-79"/>
              <a:cs typeface="Aharoni" pitchFamily="2" charset="-79"/>
            </a:endParaRPr>
          </a:p>
        </p:txBody>
      </p:sp>
      <p:sp>
        <p:nvSpPr>
          <p:cNvPr id="19459" name="4 CuadroTexto"/>
          <p:cNvSpPr txBox="1">
            <a:spLocks noChangeArrowheads="1"/>
          </p:cNvSpPr>
          <p:nvPr/>
        </p:nvSpPr>
        <p:spPr bwMode="auto">
          <a:xfrm>
            <a:off x="6572250" y="8774113"/>
            <a:ext cx="285750" cy="369887"/>
          </a:xfrm>
          <a:prstGeom prst="rect">
            <a:avLst/>
          </a:prstGeom>
          <a:noFill/>
          <a:ln w="9525">
            <a:noFill/>
            <a:miter lim="800000"/>
            <a:headEnd/>
            <a:tailEnd/>
          </a:ln>
        </p:spPr>
        <p:txBody>
          <a:bodyPr>
            <a:spAutoFit/>
          </a:bodyPr>
          <a:lstStyle/>
          <a:p>
            <a:r>
              <a:rPr lang="es-ES">
                <a:latin typeface="Constantia" pitchFamily="18" charset="0"/>
              </a:rPr>
              <a:t>3</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fontScale="90000"/>
          </a:bodyPr>
          <a:lstStyle/>
          <a:p>
            <a:pPr eaLnBrk="1" fontAlgn="auto" hangingPunct="1">
              <a:spcAft>
                <a:spcPts val="0"/>
              </a:spcAft>
              <a:defRPr/>
            </a:pPr>
            <a:r>
              <a:rPr lang="es-UY" dirty="0" smtClean="0">
                <a:latin typeface="Aharoni" pitchFamily="2" charset="-79"/>
                <a:cs typeface="Aharoni" pitchFamily="2" charset="-79"/>
              </a:rPr>
              <a:t>Descripci</a:t>
            </a:r>
            <a:r>
              <a:rPr lang="es-UY" sz="4000" dirty="0" smtClean="0">
                <a:latin typeface="Arial Black" pitchFamily="34" charset="0"/>
                <a:cs typeface="Aharoni" pitchFamily="2" charset="-79"/>
              </a:rPr>
              <a:t>ó</a:t>
            </a:r>
            <a:r>
              <a:rPr lang="es-UY" dirty="0" smtClean="0">
                <a:latin typeface="Aharoni" pitchFamily="2" charset="-79"/>
                <a:cs typeface="Aharoni" pitchFamily="2" charset="-79"/>
              </a:rPr>
              <a:t>n del negocio</a:t>
            </a:r>
            <a:endParaRPr lang="es-ES" dirty="0">
              <a:latin typeface="Aharoni" pitchFamily="2" charset="-79"/>
              <a:cs typeface="Aharoni" pitchFamily="2" charset="-79"/>
            </a:endParaRPr>
          </a:p>
        </p:txBody>
      </p:sp>
      <p:sp>
        <p:nvSpPr>
          <p:cNvPr id="3" name="2 Marcador de contenido"/>
          <p:cNvSpPr>
            <a:spLocks noGrp="1"/>
          </p:cNvSpPr>
          <p:nvPr>
            <p:ph idx="1"/>
          </p:nvPr>
        </p:nvSpPr>
        <p:spPr/>
        <p:txBody>
          <a:bodyPr>
            <a:normAutofit fontScale="92500" lnSpcReduction="20000"/>
          </a:bodyPr>
          <a:lstStyle/>
          <a:p>
            <a:pPr marL="274320" indent="-274320" algn="just" eaLnBrk="1" fontAlgn="auto" hangingPunct="1">
              <a:lnSpc>
                <a:spcPct val="150000"/>
              </a:lnSpc>
              <a:spcAft>
                <a:spcPts val="0"/>
              </a:spcAft>
              <a:buClr>
                <a:schemeClr val="accent3"/>
              </a:buClr>
              <a:buFont typeface="Wingdings 2"/>
              <a:buNone/>
              <a:defRPr/>
            </a:pPr>
            <a:r>
              <a:rPr lang="es-ES" sz="2000" dirty="0" smtClean="0">
                <a:latin typeface="Arial" pitchFamily="34" charset="0"/>
                <a:cs typeface="Arial" pitchFamily="34" charset="0"/>
              </a:rPr>
              <a:t>    Pastas Juveniles es un negocio que apunta al bienestar de la gente, mediante la elaboración de comida casera, sin químicos ni conservantes. </a:t>
            </a:r>
          </a:p>
          <a:p>
            <a:pPr marL="274320" indent="-274320" algn="just" eaLnBrk="1" fontAlgn="auto" hangingPunct="1">
              <a:lnSpc>
                <a:spcPct val="150000"/>
              </a:lnSpc>
              <a:spcAft>
                <a:spcPts val="0"/>
              </a:spcAft>
              <a:buClr>
                <a:schemeClr val="accent3"/>
              </a:buClr>
              <a:buFont typeface="Wingdings 2"/>
              <a:buNone/>
              <a:defRPr/>
            </a:pPr>
            <a:r>
              <a:rPr lang="es-ES" sz="2000" dirty="0">
                <a:latin typeface="Arial" pitchFamily="34" charset="0"/>
                <a:cs typeface="Arial" pitchFamily="34" charset="0"/>
              </a:rPr>
              <a:t>	</a:t>
            </a:r>
            <a:r>
              <a:rPr lang="es-ES" sz="2000" dirty="0" smtClean="0">
                <a:latin typeface="Arial" pitchFamily="34" charset="0"/>
                <a:cs typeface="Arial" pitchFamily="34" charset="0"/>
              </a:rPr>
              <a:t>Actualmente la gente esta muy ocupada con sus trabajos, con sus familias, con sus problemas o simplemente no les va bien o no les gusta el área culinaria. Todo esto lleva a que compren comida rápida, mala para la salud</a:t>
            </a:r>
            <a:r>
              <a:rPr lang="es-MX" sz="2000" dirty="0" smtClean="0">
                <a:latin typeface="Arial" pitchFamily="34" charset="0"/>
                <a:cs typeface="Arial" pitchFamily="34" charset="0"/>
              </a:rPr>
              <a:t> con muchos conservantes, grasas saturadas y generalmente hipocalóricas. </a:t>
            </a:r>
          </a:p>
          <a:p>
            <a:pPr marL="274320" indent="-274320" algn="just" eaLnBrk="1" fontAlgn="auto" hangingPunct="1">
              <a:lnSpc>
                <a:spcPct val="150000"/>
              </a:lnSpc>
              <a:spcAft>
                <a:spcPts val="0"/>
              </a:spcAft>
              <a:buClr>
                <a:schemeClr val="accent3"/>
              </a:buClr>
              <a:buFont typeface="Wingdings 2"/>
              <a:buNone/>
              <a:defRPr/>
            </a:pPr>
            <a:r>
              <a:rPr lang="es-MX" sz="2000" dirty="0">
                <a:latin typeface="Arial" pitchFamily="34" charset="0"/>
                <a:cs typeface="Arial" pitchFamily="34" charset="0"/>
              </a:rPr>
              <a:t>	</a:t>
            </a:r>
            <a:r>
              <a:rPr lang="es-MX" sz="2000" dirty="0" smtClean="0">
                <a:latin typeface="Arial" pitchFamily="34" charset="0"/>
                <a:cs typeface="Arial" pitchFamily="34" charset="0"/>
              </a:rPr>
              <a:t>A muchas personas les gusta comer comidas caseras, pero no elaborarlas, ciertamente suelen aburrirse de la comida chatarra, por lo tanto buscan otro tipo de opciones.</a:t>
            </a:r>
            <a:endParaRPr lang="es-ES" sz="2000" dirty="0">
              <a:latin typeface="Arial" pitchFamily="34" charset="0"/>
              <a:cs typeface="Arial" pitchFamily="34" charset="0"/>
            </a:endParaRPr>
          </a:p>
        </p:txBody>
      </p:sp>
      <p:sp>
        <p:nvSpPr>
          <p:cNvPr id="20483" name="3 CuadroTexto"/>
          <p:cNvSpPr txBox="1">
            <a:spLocks noChangeArrowheads="1"/>
          </p:cNvSpPr>
          <p:nvPr/>
        </p:nvSpPr>
        <p:spPr bwMode="auto">
          <a:xfrm>
            <a:off x="6500813" y="8774113"/>
            <a:ext cx="357187" cy="369887"/>
          </a:xfrm>
          <a:prstGeom prst="rect">
            <a:avLst/>
          </a:prstGeom>
          <a:noFill/>
          <a:ln w="9525">
            <a:noFill/>
            <a:miter lim="800000"/>
            <a:headEnd/>
            <a:tailEnd/>
          </a:ln>
        </p:spPr>
        <p:txBody>
          <a:bodyPr>
            <a:spAutoFit/>
          </a:bodyPr>
          <a:lstStyle/>
          <a:p>
            <a:r>
              <a:rPr lang="es-ES">
                <a:latin typeface="Constantia" pitchFamily="18" charset="0"/>
              </a:rPr>
              <a:t>4</a:t>
            </a: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pPr eaLnBrk="1" fontAlgn="auto" hangingPunct="1">
              <a:spcAft>
                <a:spcPts val="0"/>
              </a:spcAft>
              <a:defRPr/>
            </a:pPr>
            <a:r>
              <a:rPr lang="es-UY" dirty="0">
                <a:latin typeface="Aharoni" pitchFamily="2" charset="-79"/>
                <a:cs typeface="Aharoni" pitchFamily="2" charset="-79"/>
              </a:rPr>
              <a:t>Descripci</a:t>
            </a:r>
            <a:r>
              <a:rPr lang="es-UY" sz="4000" dirty="0">
                <a:latin typeface="Arial Black" pitchFamily="34" charset="0"/>
                <a:cs typeface="Aharoni" pitchFamily="2" charset="-79"/>
              </a:rPr>
              <a:t>ó</a:t>
            </a:r>
            <a:r>
              <a:rPr lang="es-UY" dirty="0">
                <a:latin typeface="Aharoni" pitchFamily="2" charset="-79"/>
                <a:cs typeface="Aharoni" pitchFamily="2" charset="-79"/>
              </a:rPr>
              <a:t>n del negocio</a:t>
            </a:r>
            <a:endParaRPr lang="es-UY" dirty="0"/>
          </a:p>
        </p:txBody>
      </p:sp>
      <p:sp>
        <p:nvSpPr>
          <p:cNvPr id="3" name="Marcador de contenido 2"/>
          <p:cNvSpPr>
            <a:spLocks noGrp="1"/>
          </p:cNvSpPr>
          <p:nvPr>
            <p:ph idx="1"/>
          </p:nvPr>
        </p:nvSpPr>
        <p:spPr>
          <a:xfrm>
            <a:off x="342900" y="2581275"/>
            <a:ext cx="6172200" cy="6167438"/>
          </a:xfrm>
        </p:spPr>
        <p:txBody>
          <a:bodyPr>
            <a:normAutofit fontScale="55000" lnSpcReduction="20000"/>
          </a:bodyPr>
          <a:lstStyle/>
          <a:p>
            <a:pPr marL="0" indent="0" algn="just" eaLnBrk="1" fontAlgn="auto" hangingPunct="1">
              <a:lnSpc>
                <a:spcPct val="170000"/>
              </a:lnSpc>
              <a:spcAft>
                <a:spcPts val="0"/>
              </a:spcAft>
              <a:buClr>
                <a:schemeClr val="accent3"/>
              </a:buClr>
              <a:buFont typeface="Wingdings 2"/>
              <a:buNone/>
              <a:defRPr/>
            </a:pPr>
            <a:r>
              <a:rPr lang="es-MX" sz="3600" dirty="0" smtClean="0">
                <a:latin typeface="Arial" pitchFamily="34" charset="0"/>
                <a:cs typeface="Arial" pitchFamily="34" charset="0"/>
              </a:rPr>
              <a:t>También se debe buscar que los precios sean accesibles, y cambiar el concepto errado de que </a:t>
            </a:r>
            <a:r>
              <a:rPr lang="es-MX" sz="3600" dirty="0">
                <a:latin typeface="Arial" pitchFamily="34" charset="0"/>
                <a:cs typeface="Arial" pitchFamily="34" charset="0"/>
              </a:rPr>
              <a:t>la comida </a:t>
            </a:r>
            <a:r>
              <a:rPr lang="es-MX" sz="3600" dirty="0" smtClean="0">
                <a:latin typeface="Arial" pitchFamily="34" charset="0"/>
                <a:cs typeface="Arial" pitchFamily="34" charset="0"/>
              </a:rPr>
              <a:t>casera es más </a:t>
            </a:r>
            <a:r>
              <a:rPr lang="es-MX" sz="3600" dirty="0">
                <a:latin typeface="Arial" pitchFamily="34" charset="0"/>
                <a:cs typeface="Arial" pitchFamily="34" charset="0"/>
              </a:rPr>
              <a:t>costosa que la </a:t>
            </a:r>
            <a:r>
              <a:rPr lang="es-MX" sz="3600" dirty="0" smtClean="0">
                <a:latin typeface="Arial" pitchFamily="34" charset="0"/>
                <a:cs typeface="Arial" pitchFamily="34" charset="0"/>
              </a:rPr>
              <a:t>chatarra.</a:t>
            </a:r>
          </a:p>
          <a:p>
            <a:pPr marL="0" indent="0" algn="just" eaLnBrk="1" fontAlgn="auto" hangingPunct="1">
              <a:lnSpc>
                <a:spcPct val="170000"/>
              </a:lnSpc>
              <a:spcAft>
                <a:spcPts val="0"/>
              </a:spcAft>
              <a:buClr>
                <a:schemeClr val="accent3"/>
              </a:buClr>
              <a:buFont typeface="Wingdings 2"/>
              <a:buNone/>
              <a:defRPr/>
            </a:pPr>
            <a:r>
              <a:rPr lang="es-MX" sz="3600" dirty="0" smtClean="0">
                <a:latin typeface="Arial" pitchFamily="34" charset="0"/>
                <a:cs typeface="Arial" pitchFamily="34" charset="0"/>
              </a:rPr>
              <a:t>En tiempos donde se busca simplificar las cosas ¿qué podría ser más </a:t>
            </a:r>
            <a:r>
              <a:rPr lang="es-MX" sz="3600" dirty="0">
                <a:latin typeface="Arial" pitchFamily="34" charset="0"/>
                <a:cs typeface="Arial" pitchFamily="34" charset="0"/>
              </a:rPr>
              <a:t>fácil que llamar </a:t>
            </a:r>
            <a:r>
              <a:rPr lang="es-MX" sz="3600" dirty="0" smtClean="0">
                <a:latin typeface="Arial" pitchFamily="34" charset="0"/>
                <a:cs typeface="Arial" pitchFamily="34" charset="0"/>
              </a:rPr>
              <a:t>por teléfono </a:t>
            </a:r>
            <a:r>
              <a:rPr lang="es-MX" sz="3600" dirty="0">
                <a:latin typeface="Arial" pitchFamily="34" charset="0"/>
                <a:cs typeface="Arial" pitchFamily="34" charset="0"/>
              </a:rPr>
              <a:t>para ordenar un pedido y </a:t>
            </a:r>
            <a:r>
              <a:rPr lang="es-MX" sz="3600" dirty="0" smtClean="0">
                <a:latin typeface="Arial" pitchFamily="34" charset="0"/>
                <a:cs typeface="Arial" pitchFamily="34" charset="0"/>
              </a:rPr>
              <a:t>recibirlo </a:t>
            </a:r>
            <a:r>
              <a:rPr lang="es-MX" sz="3600" dirty="0">
                <a:latin typeface="Arial" pitchFamily="34" charset="0"/>
                <a:cs typeface="Arial" pitchFamily="34" charset="0"/>
              </a:rPr>
              <a:t>en la puerta de tu </a:t>
            </a:r>
            <a:r>
              <a:rPr lang="es-MX" sz="3600" dirty="0" smtClean="0">
                <a:latin typeface="Arial" pitchFamily="34" charset="0"/>
                <a:cs typeface="Arial" pitchFamily="34" charset="0"/>
              </a:rPr>
              <a:t>hogar?</a:t>
            </a:r>
          </a:p>
          <a:p>
            <a:pPr marL="0" indent="0" algn="just" eaLnBrk="1" fontAlgn="auto" hangingPunct="1">
              <a:lnSpc>
                <a:spcPct val="170000"/>
              </a:lnSpc>
              <a:spcAft>
                <a:spcPts val="0"/>
              </a:spcAft>
              <a:buClr>
                <a:schemeClr val="accent3"/>
              </a:buClr>
              <a:buFont typeface="Wingdings 2"/>
              <a:buNone/>
              <a:defRPr/>
            </a:pPr>
            <a:r>
              <a:rPr lang="es-MX" sz="3600" dirty="0" smtClean="0">
                <a:latin typeface="Arial" pitchFamily="34" charset="0"/>
                <a:cs typeface="Arial" pitchFamily="34" charset="0"/>
              </a:rPr>
              <a:t>De esto </a:t>
            </a:r>
            <a:r>
              <a:rPr lang="es-MX" sz="3600" dirty="0">
                <a:latin typeface="Arial" pitchFamily="34" charset="0"/>
                <a:cs typeface="Arial" pitchFamily="34" charset="0"/>
              </a:rPr>
              <a:t>se trata </a:t>
            </a:r>
            <a:r>
              <a:rPr lang="es-MX" sz="3600" dirty="0" smtClean="0">
                <a:latin typeface="Arial" pitchFamily="34" charset="0"/>
                <a:cs typeface="Arial" pitchFamily="34" charset="0"/>
              </a:rPr>
              <a:t>“Pastas Juveniles”, algo </a:t>
            </a:r>
            <a:r>
              <a:rPr lang="es-MX" sz="3600" dirty="0">
                <a:latin typeface="Arial" pitchFamily="34" charset="0"/>
                <a:cs typeface="Arial" pitchFamily="34" charset="0"/>
              </a:rPr>
              <a:t>innovador, un </a:t>
            </a:r>
            <a:r>
              <a:rPr lang="es-MX" sz="3600" dirty="0" err="1">
                <a:latin typeface="Arial" pitchFamily="34" charset="0"/>
                <a:cs typeface="Arial" pitchFamily="34" charset="0"/>
              </a:rPr>
              <a:t>delivery</a:t>
            </a:r>
            <a:r>
              <a:rPr lang="es-MX" sz="3600" dirty="0">
                <a:latin typeface="Arial" pitchFamily="34" charset="0"/>
                <a:cs typeface="Arial" pitchFamily="34" charset="0"/>
              </a:rPr>
              <a:t> de comida convencional, con un menú para cada día, con </a:t>
            </a:r>
            <a:r>
              <a:rPr lang="es-MX" sz="3600" dirty="0" smtClean="0">
                <a:latin typeface="Arial" pitchFamily="34" charset="0"/>
                <a:cs typeface="Arial" pitchFamily="34" charset="0"/>
              </a:rPr>
              <a:t>ofertas familiares</a:t>
            </a:r>
            <a:r>
              <a:rPr lang="es-MX" sz="3600" dirty="0">
                <a:latin typeface="Arial" pitchFamily="34" charset="0"/>
                <a:cs typeface="Arial" pitchFamily="34" charset="0"/>
              </a:rPr>
              <a:t>, para que también las familias grandes puedan acceder a una comida casera, rica y saludable.</a:t>
            </a:r>
            <a:endParaRPr lang="es-ES" sz="3600" dirty="0">
              <a:latin typeface="Arial" pitchFamily="34" charset="0"/>
              <a:cs typeface="Arial" pitchFamily="34" charset="0"/>
            </a:endParaRPr>
          </a:p>
          <a:p>
            <a:pPr marL="274320" indent="-274320" eaLnBrk="1" fontAlgn="auto" hangingPunct="1">
              <a:spcAft>
                <a:spcPts val="0"/>
              </a:spcAft>
              <a:buClr>
                <a:schemeClr val="accent3"/>
              </a:buClr>
              <a:buFont typeface="Wingdings 2"/>
              <a:buChar char=""/>
              <a:defRPr/>
            </a:pPr>
            <a:endParaRPr lang="es-UY" dirty="0"/>
          </a:p>
        </p:txBody>
      </p:sp>
      <p:sp>
        <p:nvSpPr>
          <p:cNvPr id="21507" name="3 CuadroTexto"/>
          <p:cNvSpPr txBox="1">
            <a:spLocks noChangeArrowheads="1"/>
          </p:cNvSpPr>
          <p:nvPr/>
        </p:nvSpPr>
        <p:spPr bwMode="auto">
          <a:xfrm>
            <a:off x="6572250" y="8774113"/>
            <a:ext cx="285750" cy="369887"/>
          </a:xfrm>
          <a:prstGeom prst="rect">
            <a:avLst/>
          </a:prstGeom>
          <a:noFill/>
          <a:ln w="9525">
            <a:noFill/>
            <a:miter lim="800000"/>
            <a:headEnd/>
            <a:tailEnd/>
          </a:ln>
        </p:spPr>
        <p:txBody>
          <a:bodyPr>
            <a:spAutoFit/>
          </a:bodyPr>
          <a:lstStyle/>
          <a:p>
            <a:r>
              <a:rPr lang="es-ES">
                <a:latin typeface="Constantia" pitchFamily="18" charset="0"/>
              </a:rPr>
              <a:t>5</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42900" y="250825"/>
            <a:ext cx="6172200" cy="2211388"/>
          </a:xfrm>
        </p:spPr>
        <p:txBody>
          <a:bodyPr>
            <a:normAutofit fontScale="90000"/>
          </a:bodyPr>
          <a:lstStyle/>
          <a:p>
            <a:pPr algn="ctr" eaLnBrk="1" fontAlgn="auto" hangingPunct="1">
              <a:spcAft>
                <a:spcPts val="0"/>
              </a:spcAft>
              <a:defRPr/>
            </a:pPr>
            <a:r>
              <a:rPr lang="es-UY" dirty="0" smtClean="0">
                <a:latin typeface="Aharoni" pitchFamily="2" charset="-79"/>
                <a:cs typeface="Aharoni" pitchFamily="2" charset="-79"/>
              </a:rPr>
              <a:t>Misión, visión, </a:t>
            </a:r>
            <a:r>
              <a:rPr lang="es-UY" b="1" dirty="0" smtClean="0">
                <a:latin typeface="Aharoni" pitchFamily="2" charset="-79"/>
                <a:cs typeface="Aharoni" pitchFamily="2" charset="-79"/>
              </a:rPr>
              <a:t>objetivos,</a:t>
            </a:r>
            <a:r>
              <a:rPr lang="es-UY" dirty="0" smtClean="0">
                <a:latin typeface="Aharoni" pitchFamily="2" charset="-79"/>
                <a:cs typeface="Aharoni" pitchFamily="2" charset="-79"/>
              </a:rPr>
              <a:t>  principios y valores</a:t>
            </a:r>
            <a:endParaRPr lang="es-UY" dirty="0"/>
          </a:p>
        </p:txBody>
      </p:sp>
      <p:sp>
        <p:nvSpPr>
          <p:cNvPr id="22530" name="Marcador de contenido 2"/>
          <p:cNvSpPr>
            <a:spLocks noGrp="1"/>
          </p:cNvSpPr>
          <p:nvPr>
            <p:ph idx="1"/>
          </p:nvPr>
        </p:nvSpPr>
        <p:spPr/>
        <p:txBody>
          <a:bodyPr/>
          <a:lstStyle/>
          <a:p>
            <a:pPr algn="just" eaLnBrk="1" hangingPunct="1">
              <a:lnSpc>
                <a:spcPct val="150000"/>
              </a:lnSpc>
              <a:buFont typeface="Wingdings 2" pitchFamily="18" charset="2"/>
              <a:buNone/>
            </a:pPr>
            <a:r>
              <a:rPr lang="es-UY" sz="2800" smtClean="0">
                <a:latin typeface="Arial" charset="0"/>
                <a:cs typeface="Arial" charset="0"/>
              </a:rPr>
              <a:t> 	</a:t>
            </a:r>
            <a:r>
              <a:rPr lang="es-UY" sz="2200" smtClean="0">
                <a:latin typeface="Arial" charset="0"/>
                <a:cs typeface="Arial" charset="0"/>
              </a:rPr>
              <a:t>Ahora vamos a definir la misión, visión, objetivos, principios y valores del negocio, siendo éstos factores importantes para lograr un camino más claro de recorrer.</a:t>
            </a:r>
          </a:p>
          <a:p>
            <a:pPr algn="just" eaLnBrk="1" hangingPunct="1">
              <a:lnSpc>
                <a:spcPct val="150000"/>
              </a:lnSpc>
              <a:spcBef>
                <a:spcPct val="50000"/>
              </a:spcBef>
              <a:buFont typeface="Wingdings 2" pitchFamily="18" charset="2"/>
              <a:buNone/>
            </a:pPr>
            <a:r>
              <a:rPr lang="es-MX" sz="2200" smtClean="0">
                <a:latin typeface="Arial" charset="0"/>
                <a:cs typeface="Arial" charset="0"/>
              </a:rPr>
              <a:t>    La misión y los objetivos a los que apuntamos es a crecer como cocineros y como administradores de un negocio propio que aspira también a volver a las costumbres de antes, a la comida casera, algo que con el paso del tiempo se esta perdiendo.</a:t>
            </a:r>
            <a:endParaRPr lang="es-UY" sz="2200" smtClean="0"/>
          </a:p>
        </p:txBody>
      </p:sp>
      <p:sp>
        <p:nvSpPr>
          <p:cNvPr id="22531" name="3 CuadroTexto"/>
          <p:cNvSpPr txBox="1">
            <a:spLocks noChangeArrowheads="1"/>
          </p:cNvSpPr>
          <p:nvPr/>
        </p:nvSpPr>
        <p:spPr bwMode="auto">
          <a:xfrm>
            <a:off x="6572250" y="8786813"/>
            <a:ext cx="285750" cy="369887"/>
          </a:xfrm>
          <a:prstGeom prst="rect">
            <a:avLst/>
          </a:prstGeom>
          <a:noFill/>
          <a:ln w="9525">
            <a:noFill/>
            <a:miter lim="800000"/>
            <a:headEnd/>
            <a:tailEnd/>
          </a:ln>
        </p:spPr>
        <p:txBody>
          <a:bodyPr>
            <a:spAutoFit/>
          </a:bodyPr>
          <a:lstStyle/>
          <a:p>
            <a:r>
              <a:rPr lang="es-ES">
                <a:latin typeface="Constantia" pitchFamily="18" charset="0"/>
              </a:rPr>
              <a:t>6</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42900" y="250825"/>
            <a:ext cx="6172200" cy="2211388"/>
          </a:xfrm>
        </p:spPr>
        <p:txBody>
          <a:bodyPr>
            <a:normAutofit fontScale="90000"/>
          </a:bodyPr>
          <a:lstStyle/>
          <a:p>
            <a:pPr algn="ctr" eaLnBrk="1" fontAlgn="auto" hangingPunct="1">
              <a:spcAft>
                <a:spcPts val="0"/>
              </a:spcAft>
              <a:defRPr/>
            </a:pPr>
            <a:r>
              <a:rPr lang="es-UY" dirty="0">
                <a:latin typeface="Aharoni" pitchFamily="2" charset="-79"/>
                <a:cs typeface="Aharoni" pitchFamily="2" charset="-79"/>
              </a:rPr>
              <a:t>Misión, visión, </a:t>
            </a:r>
            <a:r>
              <a:rPr lang="es-UY" b="1" dirty="0" smtClean="0">
                <a:latin typeface="Aharoni" pitchFamily="2" charset="-79"/>
                <a:cs typeface="Aharoni" pitchFamily="2" charset="-79"/>
              </a:rPr>
              <a:t>objetivos,</a:t>
            </a:r>
            <a:r>
              <a:rPr lang="es-UY" dirty="0" smtClean="0">
                <a:latin typeface="Aharoni" pitchFamily="2" charset="-79"/>
                <a:cs typeface="Aharoni" pitchFamily="2" charset="-79"/>
              </a:rPr>
              <a:t>  </a:t>
            </a:r>
            <a:r>
              <a:rPr lang="es-UY" dirty="0">
                <a:latin typeface="Aharoni" pitchFamily="2" charset="-79"/>
                <a:cs typeface="Aharoni" pitchFamily="2" charset="-79"/>
              </a:rPr>
              <a:t>principios y valores</a:t>
            </a:r>
            <a:endParaRPr lang="es-UY" dirty="0"/>
          </a:p>
        </p:txBody>
      </p:sp>
      <p:sp>
        <p:nvSpPr>
          <p:cNvPr id="23554" name="Marcador de contenido 2"/>
          <p:cNvSpPr>
            <a:spLocks noGrp="1"/>
          </p:cNvSpPr>
          <p:nvPr>
            <p:ph idx="1"/>
          </p:nvPr>
        </p:nvSpPr>
        <p:spPr/>
        <p:txBody>
          <a:bodyPr/>
          <a:lstStyle/>
          <a:p>
            <a:pPr eaLnBrk="1" hangingPunct="1">
              <a:lnSpc>
                <a:spcPct val="80000"/>
              </a:lnSpc>
              <a:buFont typeface="Wingdings 2" pitchFamily="18" charset="2"/>
              <a:buNone/>
            </a:pPr>
            <a:r>
              <a:rPr lang="es-UY" smtClean="0">
                <a:latin typeface="Arial" charset="0"/>
                <a:cs typeface="Arial" charset="0"/>
              </a:rPr>
              <a:t>	Principios y Valores</a:t>
            </a:r>
            <a:endParaRPr lang="es-ES" smtClean="0">
              <a:latin typeface="Arial" charset="0"/>
              <a:cs typeface="Arial" charset="0"/>
            </a:endParaRPr>
          </a:p>
          <a:p>
            <a:pPr algn="just" eaLnBrk="1" hangingPunct="1">
              <a:lnSpc>
                <a:spcPct val="130000"/>
              </a:lnSpc>
              <a:buFont typeface="Wingdings 2" pitchFamily="18" charset="2"/>
              <a:buNone/>
            </a:pPr>
            <a:r>
              <a:rPr lang="es-UY" sz="2000" smtClean="0">
                <a:latin typeface="Arial" charset="0"/>
                <a:cs typeface="Arial" charset="0"/>
              </a:rPr>
              <a:t>    Esforzarnos día con día, para ofrecer un mejor producto, sencillo pero de calidad a nuestros clientes destacando la:</a:t>
            </a:r>
            <a:endParaRPr lang="es-ES" sz="2000" smtClean="0">
              <a:latin typeface="Arial" charset="0"/>
              <a:cs typeface="Arial" charset="0"/>
            </a:endParaRPr>
          </a:p>
          <a:p>
            <a:pPr algn="just" eaLnBrk="1" hangingPunct="1">
              <a:lnSpc>
                <a:spcPct val="130000"/>
              </a:lnSpc>
              <a:buFont typeface="Wingdings 2" pitchFamily="18" charset="2"/>
              <a:buNone/>
            </a:pPr>
            <a:r>
              <a:rPr lang="es-UY" sz="2000" smtClean="0">
                <a:latin typeface="Arial" charset="0"/>
                <a:cs typeface="Arial" charset="0"/>
              </a:rPr>
              <a:t> </a:t>
            </a:r>
            <a:endParaRPr lang="es-ES" sz="2000" smtClean="0">
              <a:latin typeface="Arial" charset="0"/>
              <a:cs typeface="Arial" charset="0"/>
            </a:endParaRPr>
          </a:p>
          <a:p>
            <a:pPr algn="just" eaLnBrk="1" hangingPunct="1">
              <a:lnSpc>
                <a:spcPct val="130000"/>
              </a:lnSpc>
              <a:buFont typeface="Wingdings 2" pitchFamily="18" charset="2"/>
              <a:buNone/>
            </a:pPr>
            <a:r>
              <a:rPr lang="es-UY" sz="2000" smtClean="0">
                <a:latin typeface="Arial" charset="0"/>
                <a:cs typeface="Arial" charset="0"/>
              </a:rPr>
              <a:t>    CALIDAD: En todos los ámbitos de cada uno de los proyectos que realizamos.</a:t>
            </a:r>
            <a:endParaRPr lang="es-ES" sz="2000" smtClean="0">
              <a:latin typeface="Arial" charset="0"/>
              <a:cs typeface="Arial" charset="0"/>
            </a:endParaRPr>
          </a:p>
          <a:p>
            <a:pPr algn="just" eaLnBrk="1" hangingPunct="1">
              <a:lnSpc>
                <a:spcPct val="130000"/>
              </a:lnSpc>
            </a:pPr>
            <a:endParaRPr lang="es-UY" sz="2000" smtClean="0">
              <a:latin typeface="Arial" charset="0"/>
              <a:cs typeface="Arial" charset="0"/>
            </a:endParaRPr>
          </a:p>
          <a:p>
            <a:pPr algn="just" eaLnBrk="1" hangingPunct="1">
              <a:lnSpc>
                <a:spcPct val="130000"/>
              </a:lnSpc>
              <a:buFont typeface="Wingdings 2" pitchFamily="18" charset="2"/>
              <a:buNone/>
            </a:pPr>
            <a:r>
              <a:rPr lang="es-UY" sz="2000" smtClean="0">
                <a:latin typeface="Arial" charset="0"/>
                <a:cs typeface="Arial" charset="0"/>
              </a:rPr>
              <a:t>    INNOVACIÓN: Contínua de nuestros productos y estrategias.</a:t>
            </a:r>
            <a:endParaRPr lang="es-ES" sz="2000" smtClean="0">
              <a:latin typeface="Arial" charset="0"/>
              <a:cs typeface="Arial" charset="0"/>
            </a:endParaRPr>
          </a:p>
          <a:p>
            <a:pPr algn="just" eaLnBrk="1" hangingPunct="1">
              <a:lnSpc>
                <a:spcPct val="130000"/>
              </a:lnSpc>
              <a:buFont typeface="Wingdings 2" pitchFamily="18" charset="2"/>
              <a:buNone/>
            </a:pPr>
            <a:r>
              <a:rPr lang="es-UY" sz="2000" smtClean="0">
                <a:latin typeface="Arial" charset="0"/>
                <a:cs typeface="Arial" charset="0"/>
              </a:rPr>
              <a:t> </a:t>
            </a:r>
            <a:endParaRPr lang="es-ES" sz="2000" smtClean="0">
              <a:latin typeface="Arial" charset="0"/>
              <a:cs typeface="Arial" charset="0"/>
            </a:endParaRPr>
          </a:p>
          <a:p>
            <a:pPr algn="just" eaLnBrk="1" hangingPunct="1">
              <a:lnSpc>
                <a:spcPct val="130000"/>
              </a:lnSpc>
              <a:buFont typeface="Wingdings 2" pitchFamily="18" charset="2"/>
              <a:buNone/>
            </a:pPr>
            <a:r>
              <a:rPr lang="es-UY" sz="2000" smtClean="0">
                <a:latin typeface="Arial" charset="0"/>
                <a:cs typeface="Arial" charset="0"/>
              </a:rPr>
              <a:t>    COHERENCIA: Entre lo que nos comprometemos con nuestro cliente y el producto final.</a:t>
            </a:r>
            <a:endParaRPr lang="es-ES" sz="2000" smtClean="0">
              <a:latin typeface="Arial" charset="0"/>
              <a:cs typeface="Arial" charset="0"/>
            </a:endParaRPr>
          </a:p>
          <a:p>
            <a:pPr algn="just" eaLnBrk="1" hangingPunct="1">
              <a:lnSpc>
                <a:spcPct val="130000"/>
              </a:lnSpc>
            </a:pPr>
            <a:endParaRPr lang="es-UY" sz="2000" smtClean="0">
              <a:latin typeface="Arial" charset="0"/>
              <a:cs typeface="Arial" charset="0"/>
            </a:endParaRPr>
          </a:p>
        </p:txBody>
      </p:sp>
      <p:sp>
        <p:nvSpPr>
          <p:cNvPr id="23555" name="3 CuadroTexto"/>
          <p:cNvSpPr txBox="1">
            <a:spLocks noChangeArrowheads="1"/>
          </p:cNvSpPr>
          <p:nvPr/>
        </p:nvSpPr>
        <p:spPr bwMode="auto">
          <a:xfrm>
            <a:off x="6500813" y="8774113"/>
            <a:ext cx="357187" cy="369887"/>
          </a:xfrm>
          <a:prstGeom prst="rect">
            <a:avLst/>
          </a:prstGeom>
          <a:noFill/>
          <a:ln w="9525">
            <a:noFill/>
            <a:miter lim="800000"/>
            <a:headEnd/>
            <a:tailEnd/>
          </a:ln>
        </p:spPr>
        <p:txBody>
          <a:bodyPr>
            <a:spAutoFit/>
          </a:bodyPr>
          <a:lstStyle/>
          <a:p>
            <a:r>
              <a:rPr lang="es-ES">
                <a:latin typeface="Constantia" pitchFamily="18" charset="0"/>
              </a:rPr>
              <a:t>7</a:t>
            </a:r>
          </a:p>
        </p:txBody>
      </p: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Flujo">
  <a:themeElements>
    <a:clrScheme name="Flujo">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Flujo">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lujo">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scene3d>
            <a:camera prst="orthographicFront" fov="0">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ppt/theme/themeOverride1.xml><?xml version="1.0" encoding="utf-8"?>
<a:themeOverride xmlns:a="http://schemas.openxmlformats.org/drawingml/2006/main">
  <a:clrScheme name="Flujo">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themeOverride>
</file>

<file path=ppt/theme/themeOverride2.xml><?xml version="1.0" encoding="utf-8"?>
<a:themeOverride xmlns:a="http://schemas.openxmlformats.org/drawingml/2006/main">
  <a:clrScheme name="Flujo">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themeOverride>
</file>

<file path=docProps/app.xml><?xml version="1.0" encoding="utf-8"?>
<Properties xmlns="http://schemas.openxmlformats.org/officeDocument/2006/extended-properties" xmlns:vt="http://schemas.openxmlformats.org/officeDocument/2006/docPropsVTypes">
  <Template>Flow</Template>
  <TotalTime>1358</TotalTime>
  <Words>3167</Words>
  <Application>Microsoft Office PowerPoint</Application>
  <PresentationFormat>Presentación en pantalla (4:3)</PresentationFormat>
  <Paragraphs>551</Paragraphs>
  <Slides>42</Slides>
  <Notes>0</Notes>
  <HiddenSlides>0</HiddenSlides>
  <MMClips>0</MMClips>
  <ScaleCrop>false</ScaleCrop>
  <HeadingPairs>
    <vt:vector size="6" baseType="variant">
      <vt:variant>
        <vt:lpstr>Fonts Used</vt:lpstr>
      </vt:variant>
      <vt:variant>
        <vt:i4>11</vt:i4>
      </vt:variant>
      <vt:variant>
        <vt:lpstr>Design Template</vt:lpstr>
      </vt:variant>
      <vt:variant>
        <vt:i4>4</vt:i4>
      </vt:variant>
      <vt:variant>
        <vt:lpstr>Slide Titles</vt:lpstr>
      </vt:variant>
      <vt:variant>
        <vt:i4>42</vt:i4>
      </vt:variant>
    </vt:vector>
  </HeadingPairs>
  <TitlesOfParts>
    <vt:vector size="57" baseType="lpstr">
      <vt:lpstr>Arial</vt:lpstr>
      <vt:lpstr>Calibri</vt:lpstr>
      <vt:lpstr>Constantia</vt:lpstr>
      <vt:lpstr>Wingdings 2</vt:lpstr>
      <vt:lpstr>Aharoni</vt:lpstr>
      <vt:lpstr>Arial Black</vt:lpstr>
      <vt:lpstr>Wingdings</vt:lpstr>
      <vt:lpstr>DejaVu Sans</vt:lpstr>
      <vt:lpstr>SimSun</vt:lpstr>
      <vt:lpstr>Times New Roman</vt:lpstr>
      <vt:lpstr>Arial Unicode MS</vt:lpstr>
      <vt:lpstr>Flujo</vt:lpstr>
      <vt:lpstr>Flujo</vt:lpstr>
      <vt:lpstr>Flujo</vt:lpstr>
      <vt:lpstr>Flujo</vt:lpstr>
      <vt:lpstr>Slide 1</vt:lpstr>
      <vt:lpstr>Índice</vt:lpstr>
      <vt:lpstr>Resumen ejecutivo</vt:lpstr>
      <vt:lpstr>Descripción de la empresa</vt:lpstr>
      <vt:lpstr>Descripción de la empresa</vt:lpstr>
      <vt:lpstr>Descripción del negocio</vt:lpstr>
      <vt:lpstr>Descripción del negocio</vt:lpstr>
      <vt:lpstr>Misión, visión, objetivos,  principios y valores</vt:lpstr>
      <vt:lpstr>Misión, visión, objetivos,  principios y valores</vt:lpstr>
      <vt:lpstr>Misión, visión, objetivos,  principios y valores</vt:lpstr>
      <vt:lpstr>Slide 11</vt:lpstr>
      <vt:lpstr>  Descripción general del mercado</vt:lpstr>
      <vt:lpstr>  Descripción de aspectos relevantes a la localización.</vt:lpstr>
      <vt:lpstr>Zona que abarca el delivery para el oeste  </vt:lpstr>
      <vt:lpstr>Zona que abarca el delivery para el este </vt:lpstr>
      <vt:lpstr>Slide 16</vt:lpstr>
      <vt:lpstr> Facilidad de los clientes en el acceso del local:</vt:lpstr>
      <vt:lpstr>Slide 18</vt:lpstr>
      <vt:lpstr> Facilidad de los clientes en el acceso del local:</vt:lpstr>
      <vt:lpstr>Plan de marketing</vt:lpstr>
      <vt:lpstr>Plan de marketing</vt:lpstr>
      <vt:lpstr>Slide 22</vt:lpstr>
      <vt:lpstr>Slide 23</vt:lpstr>
      <vt:lpstr>Slide 24</vt:lpstr>
      <vt:lpstr>Slide 25</vt:lpstr>
      <vt:lpstr>Slide 26</vt:lpstr>
      <vt:lpstr>Plan de operaciones y administración financiera</vt:lpstr>
      <vt:lpstr>Slide 28</vt:lpstr>
      <vt:lpstr>Slide 29</vt:lpstr>
      <vt:lpstr>Slide 30</vt:lpstr>
      <vt:lpstr>Slide 31</vt:lpstr>
      <vt:lpstr>Slide 32</vt:lpstr>
      <vt:lpstr>El menú fijo que ofrecemos:</vt:lpstr>
      <vt:lpstr>Slide 34</vt:lpstr>
      <vt:lpstr>Plan de Gerenciamiento</vt:lpstr>
      <vt:lpstr>Slide 36</vt:lpstr>
      <vt:lpstr>Análisis F.O.D.A</vt:lpstr>
      <vt:lpstr>Slide 38</vt:lpstr>
      <vt:lpstr>Slide 39</vt:lpstr>
      <vt:lpstr>Slide 40</vt:lpstr>
      <vt:lpstr>EJEMPLO DE COSTOS</vt:lpstr>
      <vt:lpstr>COSTO Y PRECIO DE VENTA</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Pastas juveniles</dc:title>
  <dc:creator>Ana</dc:creator>
  <cp:lastModifiedBy>Martin</cp:lastModifiedBy>
  <cp:revision>94</cp:revision>
  <dcterms:created xsi:type="dcterms:W3CDTF">2014-09-14T23:58:58Z</dcterms:created>
  <dcterms:modified xsi:type="dcterms:W3CDTF">2014-10-30T12:55:10Z</dcterms:modified>
</cp:coreProperties>
</file>